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35" r:id="rId2"/>
    <p:sldId id="337" r:id="rId3"/>
    <p:sldId id="348" r:id="rId4"/>
    <p:sldId id="349" r:id="rId5"/>
    <p:sldId id="346" r:id="rId6"/>
    <p:sldId id="347" r:id="rId7"/>
    <p:sldId id="338" r:id="rId8"/>
    <p:sldId id="303" r:id="rId9"/>
    <p:sldId id="336" r:id="rId10"/>
    <p:sldId id="342" r:id="rId11"/>
    <p:sldId id="340" r:id="rId12"/>
    <p:sldId id="344" r:id="rId13"/>
    <p:sldId id="343" r:id="rId14"/>
    <p:sldId id="34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Chastains circa 1770’s</a:t>
          </a: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ScaleY="9464" custLinFactNeighborX="-12842" custLinFactNeighborY="-197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Chastains circa 1780’s to 1800</a:t>
          </a: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ScaleY="9464" custLinFactNeighborX="-12842" custLinFactNeighborY="-197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Great Wagon Road</a:t>
          </a:r>
          <a:br>
            <a:rPr lang="en-US" sz="2800" dirty="0"/>
          </a:br>
          <a:r>
            <a:rPr lang="en-US" sz="2800" dirty="0"/>
            <a:t>-</a:t>
          </a:r>
        </a:p>
        <a:p>
          <a:pPr algn="l"/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 custLinFactNeighborY="-406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Valley/Wagon Road</a:t>
          </a:r>
          <a:br>
            <a:rPr lang="en-US" sz="2800" dirty="0"/>
          </a:br>
          <a:r>
            <a:rPr lang="en-US" sz="2800" dirty="0"/>
            <a:t>-</a:t>
          </a:r>
        </a:p>
        <a:p>
          <a:pPr algn="l"/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 custLinFactNeighborY="-406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Wilderness/Wagon Road – Cumberland Gap</a:t>
          </a:r>
          <a:br>
            <a:rPr lang="en-US" sz="2800" dirty="0"/>
          </a:br>
          <a:r>
            <a:rPr lang="en-US" sz="2800" dirty="0"/>
            <a:t>-</a:t>
          </a:r>
        </a:p>
        <a:p>
          <a:pPr algn="l"/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 custLinFactNeighborY="-406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Great Wagon, Valley, Wilderness Roads Detail from Cary’s 1806 Map</a:t>
          </a:r>
        </a:p>
        <a:p>
          <a:pPr algn="l"/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Virginia Chastains circa 1790-1800’s</a:t>
          </a: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ScaleY="9464" custLinFactNeighborX="-12842" custLinFactNeighborY="-197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r>
            <a:rPr lang="en-US" sz="2800" dirty="0"/>
            <a:t>The Chastain Migration to South Carolina</a:t>
          </a:r>
          <a:br>
            <a:rPr lang="en-US" sz="2800" dirty="0"/>
          </a:br>
          <a:endParaRPr lang="en-US" sz="2800" dirty="0"/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-4046" custLinFactNeighborY="-4132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Chastains Circa 1820 (Census &amp; Tax) </a:t>
          </a:r>
          <a:br>
            <a:rPr lang="en-US" sz="2800" dirty="0"/>
          </a:br>
          <a:r>
            <a:rPr lang="en-US" sz="2800" dirty="0"/>
            <a:t>-</a:t>
          </a:r>
        </a:p>
        <a:p>
          <a:pPr algn="l"/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 custLinFactNeighborY="-406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Chastains circa 1840</a:t>
          </a:r>
        </a:p>
        <a:p>
          <a:pPr algn="l"/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 custLinFactNeighborY="-406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Chastains in the 1850’s </a:t>
          </a:r>
        </a:p>
        <a:p>
          <a:pPr algn="l"/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 custLinFactNeighborY="-406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William (Isaac) Chastain’s Migration from Virginia</a:t>
          </a:r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 custLinFactNeighborY="-406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Rev. Joseph Chastain’s Family Migration</a:t>
          </a:r>
          <a:br>
            <a:rPr lang="en-US" sz="2800" dirty="0"/>
          </a:br>
          <a:r>
            <a:rPr lang="en-US" sz="2800" dirty="0"/>
            <a:t>-</a:t>
          </a:r>
        </a:p>
        <a:p>
          <a:pPr algn="l"/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 custLinFactNeighborY="-406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50FB092-69BE-4C81-8DF7-8DA020C2C90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203B3-9DF7-4B8E-8112-005A365288FB}">
      <dgm:prSet custT="1"/>
      <dgm:spPr>
        <a:solidFill>
          <a:schemeClr val="accent6">
            <a:lumMod val="75000"/>
          </a:schemeClr>
        </a:solidFill>
      </dgm:spPr>
      <dgm:t>
        <a:bodyPr anchor="t" anchorCtr="0"/>
        <a:lstStyle/>
        <a:p>
          <a:pPr algn="ctr"/>
          <a:r>
            <a:rPr lang="en-US" sz="2800" dirty="0"/>
            <a:t>Chastains To The West Coast 1850’s </a:t>
          </a:r>
          <a:br>
            <a:rPr lang="en-US" sz="2800" dirty="0"/>
          </a:br>
          <a:r>
            <a:rPr lang="en-US" sz="2800" dirty="0"/>
            <a:t>-</a:t>
          </a:r>
        </a:p>
        <a:p>
          <a:pPr algn="l"/>
          <a:endParaRPr lang="en-US" sz="2800" dirty="0">
            <a:solidFill>
              <a:schemeClr val="tx1"/>
            </a:solidFill>
          </a:endParaRPr>
        </a:p>
      </dgm:t>
    </dgm:pt>
    <dgm:pt modelId="{44F74B31-5925-4BB0-8A17-FBFDEE8C7771}" type="parTrans" cxnId="{9D9A4C51-6F09-4BE7-96EE-3416F6E466CB}">
      <dgm:prSet/>
      <dgm:spPr/>
      <dgm:t>
        <a:bodyPr/>
        <a:lstStyle/>
        <a:p>
          <a:endParaRPr lang="en-US"/>
        </a:p>
      </dgm:t>
    </dgm:pt>
    <dgm:pt modelId="{383B5E17-00C4-4F60-8559-FC019C4C3632}" type="sibTrans" cxnId="{9D9A4C51-6F09-4BE7-96EE-3416F6E466CB}">
      <dgm:prSet/>
      <dgm:spPr/>
      <dgm:t>
        <a:bodyPr/>
        <a:lstStyle/>
        <a:p>
          <a:endParaRPr lang="en-US"/>
        </a:p>
      </dgm:t>
    </dgm:pt>
    <dgm:pt modelId="{CC73322A-65D5-4CDC-B0BF-4EC364A2CCFA}" type="pres">
      <dgm:prSet presAssocID="{650FB092-69BE-4C81-8DF7-8DA020C2C908}" presName="Name0" presStyleCnt="0">
        <dgm:presLayoutVars>
          <dgm:dir/>
          <dgm:resizeHandles val="exact"/>
        </dgm:presLayoutVars>
      </dgm:prSet>
      <dgm:spPr/>
    </dgm:pt>
    <dgm:pt modelId="{ADF2AA3B-1CD4-4624-8BA3-B8C75BD2815E}" type="pres">
      <dgm:prSet presAssocID="{19A203B3-9DF7-4B8E-8112-005A365288FB}" presName="node" presStyleLbl="node1" presStyleIdx="0" presStyleCnt="1" custLinFactNeighborX="0" custLinFactNeighborY="-4066">
        <dgm:presLayoutVars>
          <dgm:bulletEnabled val="1"/>
        </dgm:presLayoutVars>
      </dgm:prSet>
      <dgm:spPr/>
    </dgm:pt>
  </dgm:ptLst>
  <dgm:cxnLst>
    <dgm:cxn modelId="{BD493D2D-0CF8-4C7D-AF11-C87107FAABF4}" type="presOf" srcId="{19A203B3-9DF7-4B8E-8112-005A365288FB}" destId="{ADF2AA3B-1CD4-4624-8BA3-B8C75BD2815E}" srcOrd="0" destOrd="0" presId="urn:microsoft.com/office/officeart/2005/8/layout/process1"/>
    <dgm:cxn modelId="{9D9A4C51-6F09-4BE7-96EE-3416F6E466CB}" srcId="{650FB092-69BE-4C81-8DF7-8DA020C2C908}" destId="{19A203B3-9DF7-4B8E-8112-005A365288FB}" srcOrd="0" destOrd="0" parTransId="{44F74B31-5925-4BB0-8A17-FBFDEE8C7771}" sibTransId="{383B5E17-00C4-4F60-8559-FC019C4C3632}"/>
    <dgm:cxn modelId="{F81A40B3-E290-49A3-BE1C-9925BD071322}" type="presOf" srcId="{650FB092-69BE-4C81-8DF7-8DA020C2C908}" destId="{CC73322A-65D5-4CDC-B0BF-4EC364A2CCFA}" srcOrd="0" destOrd="0" presId="urn:microsoft.com/office/officeart/2005/8/layout/process1"/>
    <dgm:cxn modelId="{415995FE-1DAB-45C2-B1E4-F9D180D8B877}" type="presParOf" srcId="{CC73322A-65D5-4CDC-B0BF-4EC364A2CCFA}" destId="{ADF2AA3B-1CD4-4624-8BA3-B8C75BD2815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0" y="0"/>
          <a:ext cx="9126149" cy="56001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Chastains circa 1770’s</a:t>
          </a:r>
        </a:p>
      </dsp:txBody>
      <dsp:txXfrm>
        <a:off x="16402" y="16402"/>
        <a:ext cx="9093345" cy="5272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0" y="0"/>
          <a:ext cx="9126149" cy="56001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Chastains circa 1780’s to 1800</a:t>
          </a:r>
        </a:p>
      </dsp:txBody>
      <dsp:txXfrm>
        <a:off x="16402" y="16402"/>
        <a:ext cx="9093345" cy="5272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8925" y="0"/>
          <a:ext cx="9126149" cy="6490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Great Wagon Road</a:t>
          </a:r>
          <a:br>
            <a:rPr lang="en-US" sz="2800" kern="1200" dirty="0"/>
          </a:br>
          <a:r>
            <a:rPr lang="en-US" sz="2800" kern="1200" dirty="0"/>
            <a:t>-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chemeClr val="tx1"/>
            </a:solidFill>
          </a:endParaRPr>
        </a:p>
      </dsp:txBody>
      <dsp:txXfrm>
        <a:off x="27934" y="19009"/>
        <a:ext cx="9088131" cy="6109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8925" y="0"/>
          <a:ext cx="9126149" cy="6490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Valley/Wagon Road</a:t>
          </a:r>
          <a:br>
            <a:rPr lang="en-US" sz="2800" kern="1200" dirty="0"/>
          </a:br>
          <a:r>
            <a:rPr lang="en-US" sz="2800" kern="1200" dirty="0"/>
            <a:t>-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chemeClr val="tx1"/>
            </a:solidFill>
          </a:endParaRPr>
        </a:p>
      </dsp:txBody>
      <dsp:txXfrm>
        <a:off x="27934" y="19009"/>
        <a:ext cx="9088131" cy="6109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8925" y="0"/>
          <a:ext cx="9126149" cy="6490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Wilderness/Wagon Road – Cumberland Gap</a:t>
          </a:r>
          <a:br>
            <a:rPr lang="en-US" sz="2800" kern="1200" dirty="0"/>
          </a:br>
          <a:r>
            <a:rPr lang="en-US" sz="2800" kern="1200" dirty="0"/>
            <a:t>-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chemeClr val="tx1"/>
            </a:solidFill>
          </a:endParaRPr>
        </a:p>
      </dsp:txBody>
      <dsp:txXfrm>
        <a:off x="27934" y="19009"/>
        <a:ext cx="9088131" cy="6109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8925" y="0"/>
          <a:ext cx="9126149" cy="920673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Great Wagon, Valley, Wilderness Roads Detail from Cary’s 1806 Map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chemeClr val="tx1"/>
            </a:solidFill>
          </a:endParaRPr>
        </a:p>
      </dsp:txBody>
      <dsp:txXfrm>
        <a:off x="35891" y="26966"/>
        <a:ext cx="9072217" cy="8667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0" y="0"/>
          <a:ext cx="9126149" cy="56001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Virginia Chastains circa 1790-1800’s</a:t>
          </a:r>
        </a:p>
      </dsp:txBody>
      <dsp:txXfrm>
        <a:off x="16402" y="16402"/>
        <a:ext cx="9093345" cy="5272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0" y="0"/>
          <a:ext cx="3821576" cy="95522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The Chastain Migration to South Carolina</a:t>
          </a:r>
          <a:br>
            <a:rPr lang="en-US" sz="2800" kern="1200" dirty="0"/>
          </a:br>
          <a:endParaRPr lang="en-US" sz="2800" kern="1200" dirty="0"/>
        </a:p>
      </dsp:txBody>
      <dsp:txXfrm>
        <a:off x="27977" y="27977"/>
        <a:ext cx="3765622" cy="89926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8925" y="0"/>
          <a:ext cx="9126149" cy="6490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Chastains Circa 1820 (Census &amp; Tax) </a:t>
          </a:r>
          <a:br>
            <a:rPr lang="en-US" sz="2800" kern="1200" dirty="0"/>
          </a:br>
          <a:r>
            <a:rPr lang="en-US" sz="2800" kern="1200" dirty="0"/>
            <a:t>-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chemeClr val="tx1"/>
            </a:solidFill>
          </a:endParaRPr>
        </a:p>
      </dsp:txBody>
      <dsp:txXfrm>
        <a:off x="27934" y="19009"/>
        <a:ext cx="9088131" cy="6109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8925" y="0"/>
          <a:ext cx="9126149" cy="6490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Chastains circa 1840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chemeClr val="tx1"/>
            </a:solidFill>
          </a:endParaRPr>
        </a:p>
      </dsp:txBody>
      <dsp:txXfrm>
        <a:off x="27934" y="19009"/>
        <a:ext cx="9088131" cy="61098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8925" y="0"/>
          <a:ext cx="9126149" cy="6490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Chastains in the 1850’s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chemeClr val="tx1"/>
            </a:solidFill>
          </a:endParaRPr>
        </a:p>
      </dsp:txBody>
      <dsp:txXfrm>
        <a:off x="27934" y="19009"/>
        <a:ext cx="9088131" cy="6109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4464" y="0"/>
          <a:ext cx="9135070" cy="6490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William (Isaac) Chastain’s Migration from Virginia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23473" y="19009"/>
        <a:ext cx="9097052" cy="61098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8925" y="0"/>
          <a:ext cx="9126149" cy="6490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Rev. Joseph Chastain’s Family Migration</a:t>
          </a:r>
          <a:br>
            <a:rPr lang="en-US" sz="2800" kern="1200" dirty="0"/>
          </a:br>
          <a:r>
            <a:rPr lang="en-US" sz="2800" kern="1200" dirty="0"/>
            <a:t>-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chemeClr val="tx1"/>
            </a:solidFill>
          </a:endParaRPr>
        </a:p>
      </dsp:txBody>
      <dsp:txXfrm>
        <a:off x="27934" y="19009"/>
        <a:ext cx="9088131" cy="61098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2AA3B-1CD4-4624-8BA3-B8C75BD2815E}">
      <dsp:nvSpPr>
        <dsp:cNvPr id="0" name=""/>
        <dsp:cNvSpPr/>
      </dsp:nvSpPr>
      <dsp:spPr>
        <a:xfrm>
          <a:off x="8925" y="0"/>
          <a:ext cx="9126149" cy="6490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Chastains To The West Coast 1850’s </a:t>
          </a:r>
          <a:br>
            <a:rPr lang="en-US" sz="2800" kern="1200" dirty="0"/>
          </a:br>
          <a:r>
            <a:rPr lang="en-US" sz="2800" kern="1200" dirty="0"/>
            <a:t>-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solidFill>
              <a:schemeClr val="tx1"/>
            </a:solidFill>
          </a:endParaRPr>
        </a:p>
      </dsp:txBody>
      <dsp:txXfrm>
        <a:off x="27934" y="19009"/>
        <a:ext cx="9088131" cy="610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F6A84-8D64-4A61-93D5-21C17541DB3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11809-D573-4D5C-BF19-801FD03A3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207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Pow-</a:t>
            </a:r>
            <a:r>
              <a:rPr lang="en-US" dirty="0" err="1"/>
              <a:t>Whatan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369BF-42E6-47B6-870F-015C13BF27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396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Virginia Valley Road or Wagon Road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369BF-42E6-47B6-870F-015C13BF27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868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Virginia Valley Road or Wagon Road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369BF-42E6-47B6-870F-015C13BF27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97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Virginia Valley Road or Wagon Road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369BF-42E6-47B6-870F-015C13BF27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801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Virginia Valley Road or Wagon Road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369BF-42E6-47B6-870F-015C13BF27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714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9EBD50-174A-44CB-86E0-D3AA36393A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578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7715A-2009-43A7-9B82-3B7AE90FC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E6309B-BDB5-429B-AF17-4F08685DF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E52EB-60F5-416D-B5BA-8A717E145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D80F6-D6BD-46D2-8713-DF7FC7809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F04D4-4883-4777-A968-6715CA2C0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20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0F9E2-3657-45E3-9755-88118CF8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6E004-9B77-4CFA-A864-36B4A1667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C5D3A-1017-4012-BC0A-11EF3D39C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6BEB6-5767-49A6-B8F6-599B8ABF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5029F-DC4F-430D-860D-35B9CBEA2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16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15313-FAB5-414A-B043-B2540C3D1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55934-9BE3-4185-8FD5-AF1655D4C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4C96A-57E9-423F-83DC-841080BEC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021BB-688E-40AD-A3A0-F23DC3B90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B98BD-3DBE-4392-BE75-426C7CB1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98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D3CA-6182-442E-A302-CDA696CCA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A4F6D-C35E-4B6E-B2A9-AE758291FA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A529A-5543-44DB-920A-F00310843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9DB641-C01E-4D44-AC3B-088BCAFBF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FCE8E-4345-4D8F-A2FC-A82A0F910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48C7E-472E-469C-BFF3-53F315EFE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13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5EF12-7793-4765-B96A-DA818171D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3C7D6-9A82-4A5E-BE9A-E9D57470F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B8BEA-4CF1-4798-B9FD-BD35632ED5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D3C502-E1FB-41F2-A9F8-257900F52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4A54C1-CBAC-41D3-8833-E6F178125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163D66-F91E-43E9-8A46-A8CE156C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747708-1713-4C2F-9E7D-C583DB63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3B59B-F64D-4E59-BA2F-20BE55509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1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E8A6A-94B2-420C-B5F5-CAC6DCEE1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DE2E47-6074-4C97-8C77-6F99A6AC0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666473-F71A-4A7F-880E-A289C19B2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435C9C-227B-412C-918E-E312AC835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43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2E350F-AEC9-4FDA-B23B-902EEE1F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C74F18-A913-4C54-A880-DCF21725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BF444-911F-4711-B3F7-0D08E70EC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08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0C33E-C3F0-454C-A7E1-875070FE5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3167B-E135-41E7-A959-894659779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7AE8C-713D-4C01-9FC7-EE79453A3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09BEB-9C47-4FBB-BD81-5606D74EE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589D7-22F5-4ADC-AF75-380096541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934F91-15AF-4C67-925B-A2C5236F9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35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EECDE-0584-4F71-9175-7927C816A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8DB5BB-0239-4A4A-B8D6-D0993159D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C02AB-8113-48BD-8E3E-280C6D15A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A82E2-B3B6-4F44-A52E-3ACE66F1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3B3264-BF36-4116-9ED2-E23A7243A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EBDAB-8BA3-431D-AF6C-2BC87AF7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92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27E6E-A7A6-4C6B-B563-9C8452AA0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B7F25F-833C-4C01-963B-7C734191A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3B0B2-16A2-4BF3-965A-548A58A08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C9443-42E6-4DFD-8964-1C1C62398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748A3-2C7F-432B-A628-86A0654AB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81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B1504E-83A9-4B90-8A8F-1FCB33D87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1F485F-A159-4615-8B27-018D8A256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88084-2FF5-427F-9919-1A86DE43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A81EB-7E52-482D-9189-705142C50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F80ED-B1D8-47CA-8DA2-07B06E920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90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2AF98A-3178-48EE-885B-A0236DBB3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C27A2-3521-4FAE-B872-1E3848DFB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15307-CF20-4B85-9046-A5AD7F1486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2634F-49F7-446B-9317-50B659C30C0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B98D2-3098-41BB-AFCF-074107867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2E5DF-03E6-41BD-8ECD-923EC732F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5F882-760A-48FD-993B-455B200F9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0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7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9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0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3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14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0350529"/>
              </p:ext>
            </p:extLst>
          </p:nvPr>
        </p:nvGraphicFramePr>
        <p:xfrm>
          <a:off x="1524000" y="128565"/>
          <a:ext cx="9144000" cy="60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3CF5A307-834C-42C7-BA6B-0FC9258CE6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73" y="851519"/>
            <a:ext cx="11297653" cy="57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54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6349734"/>
              </p:ext>
            </p:extLst>
          </p:nvPr>
        </p:nvGraphicFramePr>
        <p:xfrm>
          <a:off x="1524000" y="128565"/>
          <a:ext cx="9144000" cy="60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7" name="Picture 26">
            <a:extLst>
              <a:ext uri="{FF2B5EF4-FFF2-40B4-BE49-F238E27FC236}">
                <a16:creationId xmlns:a16="http://schemas.microsoft.com/office/drawing/2014/main" id="{8DC780B9-63F2-43B3-9857-CC3304207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42" y="863054"/>
            <a:ext cx="11702716" cy="586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78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3"/>
          <a:ext cx="9144000" cy="6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5A2A480-CFC2-41B5-AA86-9BADBFDFD5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745" y="946643"/>
            <a:ext cx="5972509" cy="58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27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3"/>
          <a:ext cx="9144000" cy="6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5A2A480-CFC2-41B5-AA86-9BADBFDFD5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475" y="973123"/>
            <a:ext cx="8147050" cy="577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25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3"/>
          <a:ext cx="9144000" cy="6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5A2A480-CFC2-41B5-AA86-9BADBFDFD5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70" y="951788"/>
            <a:ext cx="9015659" cy="590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0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2"/>
          <a:ext cx="9144000" cy="920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5A2A480-CFC2-41B5-AA86-9BADBFDFD5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95" y="1482579"/>
            <a:ext cx="10449210" cy="406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95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0" y="128565"/>
          <a:ext cx="9144000" cy="60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169CE5A-7962-4675-BC1C-1C8A34CB49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3" y="1049524"/>
            <a:ext cx="10202573" cy="548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7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E94CE3A-835D-410B-A86B-DBBB64E716FF}"/>
              </a:ext>
            </a:extLst>
          </p:cNvPr>
          <p:cNvGraphicFramePr/>
          <p:nvPr>
            <p:extLst/>
          </p:nvPr>
        </p:nvGraphicFramePr>
        <p:xfrm>
          <a:off x="617767" y="146957"/>
          <a:ext cx="3829051" cy="955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14D12C40-616A-4D00-BA14-018A8D7D42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818" y="6614"/>
            <a:ext cx="7674423" cy="6764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1831E4-2A08-4F7C-87BA-10989B79C79E}"/>
              </a:ext>
            </a:extLst>
          </p:cNvPr>
          <p:cNvSpPr txBox="1"/>
          <p:nvPr/>
        </p:nvSpPr>
        <p:spPr>
          <a:xfrm>
            <a:off x="617767" y="1298122"/>
            <a:ext cx="382905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Rene, Sr. and Peter family to Ninety-Six District, SC (Edgefield/Abbeville) after 1775 and prior to 1779.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 and James Chastain, with James (Martha Chastain)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Edens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had requested land grants in Sullivan County, TN in 1779.  Perhaps Abraham was residing with them.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Abraham is the first to request a grant in South Carolina in 1784 in Greenville County.  James followed suit in 1785.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the first census in 1790, Abraham, James, and John were all residing in upstate SC (Pendleton and Greenville). </a:t>
            </a:r>
          </a:p>
        </p:txBody>
      </p:sp>
    </p:spTree>
    <p:extLst>
      <p:ext uri="{BB962C8B-B14F-4D97-AF65-F5344CB8AC3E}">
        <p14:creationId xmlns:p14="http://schemas.microsoft.com/office/powerpoint/2010/main" val="3281908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3"/>
          <a:ext cx="9144000" cy="6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CA175F51-D6C7-403A-A49C-ABAFAC729A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7" y="1054090"/>
            <a:ext cx="10655825" cy="548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05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3"/>
          <a:ext cx="9144000" cy="6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5942AF6-AC03-4D92-92A2-529F482B0E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4" y="992777"/>
            <a:ext cx="9079828" cy="579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14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3"/>
          <a:ext cx="9144000" cy="6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447D8A7-384C-4DA1-A5AD-526E2AE14D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51" y="944238"/>
            <a:ext cx="10726898" cy="55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54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3"/>
          <a:ext cx="9144000" cy="6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573A308-B5E8-4D37-B7FD-39304D6FF2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73" y="966582"/>
            <a:ext cx="10611853" cy="546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53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3"/>
          <a:ext cx="9144000" cy="6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DE6392D-FF84-4E4C-A691-B8EF7F076F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32" y="1016271"/>
            <a:ext cx="10469336" cy="532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93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6">
                <a:lumMod val="5000"/>
                <a:lumOff val="95000"/>
              </a:schemeClr>
            </a:gs>
            <a:gs pos="72000">
              <a:schemeClr val="accent6">
                <a:lumMod val="45000"/>
                <a:lumOff val="55000"/>
              </a:schemeClr>
            </a:gs>
            <a:gs pos="90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0AB26-EAF3-4E27-A547-1827C7FAC9BA}"/>
              </a:ext>
            </a:extLst>
          </p:cNvPr>
          <p:cNvGraphicFramePr/>
          <p:nvPr>
            <p:extLst/>
          </p:nvPr>
        </p:nvGraphicFramePr>
        <p:xfrm>
          <a:off x="1524003" y="195063"/>
          <a:ext cx="9144000" cy="64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6CC0044-C9DB-4EDB-8E08-0FADD70C9622}"/>
              </a:ext>
            </a:extLst>
          </p:cNvPr>
          <p:cNvSpPr/>
          <p:nvPr/>
        </p:nvSpPr>
        <p:spPr>
          <a:xfrm>
            <a:off x="240634" y="1490663"/>
            <a:ext cx="25667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1797 Born Franklin, VA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1815 Married John Bond in Henry, KY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1821 Washington County, IN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1829 Edgar County, IL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1839 Van Buren, Iowa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1846 Mahaska, Iowa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1852 Joined wagon train at Missouri River in Iowa in May.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1852 Arrived in Oregon in November.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F3CDB-C296-4D08-81DC-F5F70EA76A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541" y="1663751"/>
            <a:ext cx="9007638" cy="46247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8B93BF-4AA2-4B13-923B-CDA2367D1457}"/>
              </a:ext>
            </a:extLst>
          </p:cNvPr>
          <p:cNvSpPr txBox="1"/>
          <p:nvPr/>
        </p:nvSpPr>
        <p:spPr>
          <a:xfrm>
            <a:off x="4439364" y="1017421"/>
            <a:ext cx="5871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Sarah “Sally” Chastain Bond (George, William, Peter, Pierre)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011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299</Words>
  <Application>Microsoft Office PowerPoint</Application>
  <PresentationFormat>Widescreen</PresentationFormat>
  <Paragraphs>41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Jimmy Chesteen</dc:creator>
  <cp:lastModifiedBy>Jimmy Chesteen</cp:lastModifiedBy>
  <cp:revision>3</cp:revision>
  <dcterms:created xsi:type="dcterms:W3CDTF">2026-10-17T04:20:26Z</dcterms:created>
  <dcterms:modified xsi:type="dcterms:W3CDTF">2026-10-17T04:41:01Z</dcterms:modified>
</cp:coreProperties>
</file>