
<file path=[Content_Types].xml><?xml version="1.0" encoding="utf-8"?>
<Types xmlns="http://schemas.openxmlformats.org/package/2006/content-types">
  <Default Extension="png" ContentType="image/png"/>
  <Default Extension="xlsm" ContentType="application/vnd.ms-excel.sheet.macroEnabled.12"/>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321" r:id="rId2"/>
    <p:sldId id="332" r:id="rId3"/>
    <p:sldId id="325" r:id="rId4"/>
    <p:sldId id="327" r:id="rId5"/>
    <p:sldId id="324" r:id="rId6"/>
    <p:sldId id="326" r:id="rId7"/>
    <p:sldId id="333" r:id="rId8"/>
    <p:sldId id="320" r:id="rId9"/>
    <p:sldId id="330" r:id="rId10"/>
    <p:sldId id="350" r:id="rId11"/>
    <p:sldId id="334" r:id="rId12"/>
    <p:sldId id="331" r:id="rId13"/>
    <p:sldId id="32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96" d="100"/>
          <a:sy n="96" d="100"/>
        </p:scale>
        <p:origin x="86"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0FB092-69BE-4C81-8DF7-8DA020C2C90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9A203B3-9DF7-4B8E-8112-005A365288FB}">
      <dgm:prSet custT="1"/>
      <dgm:spPr>
        <a:solidFill>
          <a:schemeClr val="accent6">
            <a:lumMod val="75000"/>
          </a:schemeClr>
        </a:solidFill>
      </dgm:spPr>
      <dgm:t>
        <a:bodyPr anchor="t" anchorCtr="0"/>
        <a:lstStyle/>
        <a:p>
          <a:r>
            <a:rPr lang="en-US" sz="2800" dirty="0"/>
            <a:t>Chastain Y-DNA Project</a:t>
          </a:r>
          <a:br>
            <a:rPr lang="en-US" sz="2800" dirty="0"/>
          </a:br>
          <a:r>
            <a:rPr lang="en-US" sz="2800" dirty="0"/>
            <a:t>-</a:t>
          </a:r>
        </a:p>
      </dgm:t>
    </dgm:pt>
    <dgm:pt modelId="{44F74B31-5925-4BB0-8A17-FBFDEE8C7771}" type="parTrans" cxnId="{9D9A4C51-6F09-4BE7-96EE-3416F6E466CB}">
      <dgm:prSet/>
      <dgm:spPr/>
      <dgm:t>
        <a:bodyPr/>
        <a:lstStyle/>
        <a:p>
          <a:endParaRPr lang="en-US"/>
        </a:p>
      </dgm:t>
    </dgm:pt>
    <dgm:pt modelId="{383B5E17-00C4-4F60-8559-FC019C4C3632}" type="sibTrans" cxnId="{9D9A4C51-6F09-4BE7-96EE-3416F6E466CB}">
      <dgm:prSet/>
      <dgm:spPr/>
      <dgm:t>
        <a:bodyPr/>
        <a:lstStyle/>
        <a:p>
          <a:endParaRPr lang="en-US"/>
        </a:p>
      </dgm:t>
    </dgm:pt>
    <dgm:pt modelId="{CC73322A-65D5-4CDC-B0BF-4EC364A2CCFA}" type="pres">
      <dgm:prSet presAssocID="{650FB092-69BE-4C81-8DF7-8DA020C2C908}" presName="Name0" presStyleCnt="0">
        <dgm:presLayoutVars>
          <dgm:dir/>
          <dgm:resizeHandles val="exact"/>
        </dgm:presLayoutVars>
      </dgm:prSet>
      <dgm:spPr/>
    </dgm:pt>
    <dgm:pt modelId="{ADF2AA3B-1CD4-4624-8BA3-B8C75BD2815E}" type="pres">
      <dgm:prSet presAssocID="{19A203B3-9DF7-4B8E-8112-005A365288FB}" presName="node" presStyleLbl="node1" presStyleIdx="0" presStyleCnt="1" custLinFactNeighborX="49" custLinFactNeighborY="-25897">
        <dgm:presLayoutVars>
          <dgm:bulletEnabled val="1"/>
        </dgm:presLayoutVars>
      </dgm:prSet>
      <dgm:spPr/>
    </dgm:pt>
  </dgm:ptLst>
  <dgm:cxnLst>
    <dgm:cxn modelId="{BD493D2D-0CF8-4C7D-AF11-C87107FAABF4}" type="presOf" srcId="{19A203B3-9DF7-4B8E-8112-005A365288FB}" destId="{ADF2AA3B-1CD4-4624-8BA3-B8C75BD2815E}" srcOrd="0" destOrd="0" presId="urn:microsoft.com/office/officeart/2005/8/layout/process1"/>
    <dgm:cxn modelId="{9D9A4C51-6F09-4BE7-96EE-3416F6E466CB}" srcId="{650FB092-69BE-4C81-8DF7-8DA020C2C908}" destId="{19A203B3-9DF7-4B8E-8112-005A365288FB}" srcOrd="0" destOrd="0" parTransId="{44F74B31-5925-4BB0-8A17-FBFDEE8C7771}" sibTransId="{383B5E17-00C4-4F60-8559-FC019C4C3632}"/>
    <dgm:cxn modelId="{F81A40B3-E290-49A3-BE1C-9925BD071322}" type="presOf" srcId="{650FB092-69BE-4C81-8DF7-8DA020C2C908}" destId="{CC73322A-65D5-4CDC-B0BF-4EC364A2CCFA}" srcOrd="0" destOrd="0" presId="urn:microsoft.com/office/officeart/2005/8/layout/process1"/>
    <dgm:cxn modelId="{415995FE-1DAB-45C2-B1E4-F9D180D8B877}" type="presParOf" srcId="{CC73322A-65D5-4CDC-B0BF-4EC364A2CCFA}" destId="{ADF2AA3B-1CD4-4624-8BA3-B8C75BD2815E}"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0FB092-69BE-4C81-8DF7-8DA020C2C90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9A203B3-9DF7-4B8E-8112-005A365288FB}">
      <dgm:prSet custT="1"/>
      <dgm:spPr>
        <a:solidFill>
          <a:schemeClr val="accent6">
            <a:lumMod val="75000"/>
          </a:schemeClr>
        </a:solidFill>
      </dgm:spPr>
      <dgm:t>
        <a:bodyPr anchor="t" anchorCtr="0"/>
        <a:lstStyle/>
        <a:p>
          <a:pPr algn="ctr"/>
          <a:r>
            <a:rPr lang="en-US" sz="2800" dirty="0"/>
            <a:t>Chastain Y-DNA Project</a:t>
          </a:r>
          <a:br>
            <a:rPr lang="en-US" sz="2800" dirty="0"/>
          </a:br>
          <a:r>
            <a:rPr lang="en-US" sz="2800" dirty="0"/>
            <a:t>-</a:t>
          </a:r>
        </a:p>
        <a:p>
          <a:pPr algn="l"/>
          <a:endParaRPr lang="en-US" sz="2800" dirty="0">
            <a:solidFill>
              <a:schemeClr val="tx1"/>
            </a:solidFill>
          </a:endParaRPr>
        </a:p>
      </dgm:t>
    </dgm:pt>
    <dgm:pt modelId="{44F74B31-5925-4BB0-8A17-FBFDEE8C7771}" type="parTrans" cxnId="{9D9A4C51-6F09-4BE7-96EE-3416F6E466CB}">
      <dgm:prSet/>
      <dgm:spPr/>
      <dgm:t>
        <a:bodyPr/>
        <a:lstStyle/>
        <a:p>
          <a:endParaRPr lang="en-US"/>
        </a:p>
      </dgm:t>
    </dgm:pt>
    <dgm:pt modelId="{383B5E17-00C4-4F60-8559-FC019C4C3632}" type="sibTrans" cxnId="{9D9A4C51-6F09-4BE7-96EE-3416F6E466CB}">
      <dgm:prSet/>
      <dgm:spPr/>
      <dgm:t>
        <a:bodyPr/>
        <a:lstStyle/>
        <a:p>
          <a:endParaRPr lang="en-US"/>
        </a:p>
      </dgm:t>
    </dgm:pt>
    <dgm:pt modelId="{CC73322A-65D5-4CDC-B0BF-4EC364A2CCFA}" type="pres">
      <dgm:prSet presAssocID="{650FB092-69BE-4C81-8DF7-8DA020C2C908}" presName="Name0" presStyleCnt="0">
        <dgm:presLayoutVars>
          <dgm:dir/>
          <dgm:resizeHandles val="exact"/>
        </dgm:presLayoutVars>
      </dgm:prSet>
      <dgm:spPr/>
    </dgm:pt>
    <dgm:pt modelId="{ADF2AA3B-1CD4-4624-8BA3-B8C75BD2815E}" type="pres">
      <dgm:prSet presAssocID="{19A203B3-9DF7-4B8E-8112-005A365288FB}" presName="node" presStyleLbl="node1" presStyleIdx="0" presStyleCnt="1" custLinFactNeighborX="0" custLinFactNeighborY="-30056">
        <dgm:presLayoutVars>
          <dgm:bulletEnabled val="1"/>
        </dgm:presLayoutVars>
      </dgm:prSet>
      <dgm:spPr/>
    </dgm:pt>
  </dgm:ptLst>
  <dgm:cxnLst>
    <dgm:cxn modelId="{BD493D2D-0CF8-4C7D-AF11-C87107FAABF4}" type="presOf" srcId="{19A203B3-9DF7-4B8E-8112-005A365288FB}" destId="{ADF2AA3B-1CD4-4624-8BA3-B8C75BD2815E}" srcOrd="0" destOrd="0" presId="urn:microsoft.com/office/officeart/2005/8/layout/process1"/>
    <dgm:cxn modelId="{9D9A4C51-6F09-4BE7-96EE-3416F6E466CB}" srcId="{650FB092-69BE-4C81-8DF7-8DA020C2C908}" destId="{19A203B3-9DF7-4B8E-8112-005A365288FB}" srcOrd="0" destOrd="0" parTransId="{44F74B31-5925-4BB0-8A17-FBFDEE8C7771}" sibTransId="{383B5E17-00C4-4F60-8559-FC019C4C3632}"/>
    <dgm:cxn modelId="{F81A40B3-E290-49A3-BE1C-9925BD071322}" type="presOf" srcId="{650FB092-69BE-4C81-8DF7-8DA020C2C908}" destId="{CC73322A-65D5-4CDC-B0BF-4EC364A2CCFA}" srcOrd="0" destOrd="0" presId="urn:microsoft.com/office/officeart/2005/8/layout/process1"/>
    <dgm:cxn modelId="{415995FE-1DAB-45C2-B1E4-F9D180D8B877}" type="presParOf" srcId="{CC73322A-65D5-4CDC-B0BF-4EC364A2CCFA}" destId="{ADF2AA3B-1CD4-4624-8BA3-B8C75BD2815E}"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0FB092-69BE-4C81-8DF7-8DA020C2C90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9A203B3-9DF7-4B8E-8112-005A365288FB}">
      <dgm:prSet custT="1"/>
      <dgm:spPr>
        <a:solidFill>
          <a:schemeClr val="accent6">
            <a:lumMod val="75000"/>
          </a:schemeClr>
        </a:solidFill>
      </dgm:spPr>
      <dgm:t>
        <a:bodyPr anchor="t" anchorCtr="0"/>
        <a:lstStyle/>
        <a:p>
          <a:r>
            <a:rPr lang="en-US" sz="2800" dirty="0"/>
            <a:t>Chastain Y-DNA Project</a:t>
          </a:r>
          <a:br>
            <a:rPr lang="en-US" sz="2800" dirty="0"/>
          </a:br>
          <a:r>
            <a:rPr lang="en-US" sz="2800" dirty="0"/>
            <a:t>-</a:t>
          </a:r>
        </a:p>
      </dgm:t>
    </dgm:pt>
    <dgm:pt modelId="{44F74B31-5925-4BB0-8A17-FBFDEE8C7771}" type="parTrans" cxnId="{9D9A4C51-6F09-4BE7-96EE-3416F6E466CB}">
      <dgm:prSet/>
      <dgm:spPr/>
      <dgm:t>
        <a:bodyPr/>
        <a:lstStyle/>
        <a:p>
          <a:endParaRPr lang="en-US"/>
        </a:p>
      </dgm:t>
    </dgm:pt>
    <dgm:pt modelId="{383B5E17-00C4-4F60-8559-FC019C4C3632}" type="sibTrans" cxnId="{9D9A4C51-6F09-4BE7-96EE-3416F6E466CB}">
      <dgm:prSet/>
      <dgm:spPr/>
      <dgm:t>
        <a:bodyPr/>
        <a:lstStyle/>
        <a:p>
          <a:endParaRPr lang="en-US"/>
        </a:p>
      </dgm:t>
    </dgm:pt>
    <dgm:pt modelId="{CC73322A-65D5-4CDC-B0BF-4EC364A2CCFA}" type="pres">
      <dgm:prSet presAssocID="{650FB092-69BE-4C81-8DF7-8DA020C2C908}" presName="Name0" presStyleCnt="0">
        <dgm:presLayoutVars>
          <dgm:dir/>
          <dgm:resizeHandles val="exact"/>
        </dgm:presLayoutVars>
      </dgm:prSet>
      <dgm:spPr/>
    </dgm:pt>
    <dgm:pt modelId="{ADF2AA3B-1CD4-4624-8BA3-B8C75BD2815E}" type="pres">
      <dgm:prSet presAssocID="{19A203B3-9DF7-4B8E-8112-005A365288FB}" presName="node" presStyleLbl="node1" presStyleIdx="0" presStyleCnt="1" custLinFactNeighborX="49" custLinFactNeighborY="-25897">
        <dgm:presLayoutVars>
          <dgm:bulletEnabled val="1"/>
        </dgm:presLayoutVars>
      </dgm:prSet>
      <dgm:spPr/>
    </dgm:pt>
  </dgm:ptLst>
  <dgm:cxnLst>
    <dgm:cxn modelId="{BD493D2D-0CF8-4C7D-AF11-C87107FAABF4}" type="presOf" srcId="{19A203B3-9DF7-4B8E-8112-005A365288FB}" destId="{ADF2AA3B-1CD4-4624-8BA3-B8C75BD2815E}" srcOrd="0" destOrd="0" presId="urn:microsoft.com/office/officeart/2005/8/layout/process1"/>
    <dgm:cxn modelId="{9D9A4C51-6F09-4BE7-96EE-3416F6E466CB}" srcId="{650FB092-69BE-4C81-8DF7-8DA020C2C908}" destId="{19A203B3-9DF7-4B8E-8112-005A365288FB}" srcOrd="0" destOrd="0" parTransId="{44F74B31-5925-4BB0-8A17-FBFDEE8C7771}" sibTransId="{383B5E17-00C4-4F60-8559-FC019C4C3632}"/>
    <dgm:cxn modelId="{F81A40B3-E290-49A3-BE1C-9925BD071322}" type="presOf" srcId="{650FB092-69BE-4C81-8DF7-8DA020C2C908}" destId="{CC73322A-65D5-4CDC-B0BF-4EC364A2CCFA}" srcOrd="0" destOrd="0" presId="urn:microsoft.com/office/officeart/2005/8/layout/process1"/>
    <dgm:cxn modelId="{415995FE-1DAB-45C2-B1E4-F9D180D8B877}" type="presParOf" srcId="{CC73322A-65D5-4CDC-B0BF-4EC364A2CCFA}" destId="{ADF2AA3B-1CD4-4624-8BA3-B8C75BD2815E}"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0FB092-69BE-4C81-8DF7-8DA020C2C90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9A203B3-9DF7-4B8E-8112-005A365288FB}">
      <dgm:prSet custT="1"/>
      <dgm:spPr>
        <a:solidFill>
          <a:schemeClr val="accent6">
            <a:lumMod val="75000"/>
          </a:schemeClr>
        </a:solidFill>
      </dgm:spPr>
      <dgm:t>
        <a:bodyPr anchor="t" anchorCtr="0"/>
        <a:lstStyle/>
        <a:p>
          <a:r>
            <a:rPr lang="en-US" sz="2800" dirty="0"/>
            <a:t>Chastain Y-DNA Project</a:t>
          </a:r>
          <a:br>
            <a:rPr lang="en-US" sz="2800" dirty="0"/>
          </a:br>
          <a:r>
            <a:rPr lang="en-US" sz="2800" dirty="0"/>
            <a:t>-</a:t>
          </a:r>
        </a:p>
        <a:p>
          <a:endParaRPr lang="en-US" sz="2800" dirty="0"/>
        </a:p>
      </dgm:t>
    </dgm:pt>
    <dgm:pt modelId="{44F74B31-5925-4BB0-8A17-FBFDEE8C7771}" type="parTrans" cxnId="{9D9A4C51-6F09-4BE7-96EE-3416F6E466CB}">
      <dgm:prSet/>
      <dgm:spPr/>
      <dgm:t>
        <a:bodyPr/>
        <a:lstStyle/>
        <a:p>
          <a:endParaRPr lang="en-US"/>
        </a:p>
      </dgm:t>
    </dgm:pt>
    <dgm:pt modelId="{383B5E17-00C4-4F60-8559-FC019C4C3632}" type="sibTrans" cxnId="{9D9A4C51-6F09-4BE7-96EE-3416F6E466CB}">
      <dgm:prSet/>
      <dgm:spPr/>
      <dgm:t>
        <a:bodyPr/>
        <a:lstStyle/>
        <a:p>
          <a:endParaRPr lang="en-US"/>
        </a:p>
      </dgm:t>
    </dgm:pt>
    <dgm:pt modelId="{CC73322A-65D5-4CDC-B0BF-4EC364A2CCFA}" type="pres">
      <dgm:prSet presAssocID="{650FB092-69BE-4C81-8DF7-8DA020C2C908}" presName="Name0" presStyleCnt="0">
        <dgm:presLayoutVars>
          <dgm:dir/>
          <dgm:resizeHandles val="exact"/>
        </dgm:presLayoutVars>
      </dgm:prSet>
      <dgm:spPr/>
    </dgm:pt>
    <dgm:pt modelId="{ADF2AA3B-1CD4-4624-8BA3-B8C75BD2815E}" type="pres">
      <dgm:prSet presAssocID="{19A203B3-9DF7-4B8E-8112-005A365288FB}" presName="node" presStyleLbl="node1" presStyleIdx="0" presStyleCnt="1" custLinFactNeighborX="0" custLinFactNeighborY="-30056">
        <dgm:presLayoutVars>
          <dgm:bulletEnabled val="1"/>
        </dgm:presLayoutVars>
      </dgm:prSet>
      <dgm:spPr/>
    </dgm:pt>
  </dgm:ptLst>
  <dgm:cxnLst>
    <dgm:cxn modelId="{BD493D2D-0CF8-4C7D-AF11-C87107FAABF4}" type="presOf" srcId="{19A203B3-9DF7-4B8E-8112-005A365288FB}" destId="{ADF2AA3B-1CD4-4624-8BA3-B8C75BD2815E}" srcOrd="0" destOrd="0" presId="urn:microsoft.com/office/officeart/2005/8/layout/process1"/>
    <dgm:cxn modelId="{9D9A4C51-6F09-4BE7-96EE-3416F6E466CB}" srcId="{650FB092-69BE-4C81-8DF7-8DA020C2C908}" destId="{19A203B3-9DF7-4B8E-8112-005A365288FB}" srcOrd="0" destOrd="0" parTransId="{44F74B31-5925-4BB0-8A17-FBFDEE8C7771}" sibTransId="{383B5E17-00C4-4F60-8559-FC019C4C3632}"/>
    <dgm:cxn modelId="{F81A40B3-E290-49A3-BE1C-9925BD071322}" type="presOf" srcId="{650FB092-69BE-4C81-8DF7-8DA020C2C908}" destId="{CC73322A-65D5-4CDC-B0BF-4EC364A2CCFA}" srcOrd="0" destOrd="0" presId="urn:microsoft.com/office/officeart/2005/8/layout/process1"/>
    <dgm:cxn modelId="{415995FE-1DAB-45C2-B1E4-F9D180D8B877}" type="presParOf" srcId="{CC73322A-65D5-4CDC-B0BF-4EC364A2CCFA}" destId="{ADF2AA3B-1CD4-4624-8BA3-B8C75BD2815E}"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50FB092-69BE-4C81-8DF7-8DA020C2C90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9A203B3-9DF7-4B8E-8112-005A365288FB}">
      <dgm:prSet custT="1"/>
      <dgm:spPr>
        <a:solidFill>
          <a:schemeClr val="accent6">
            <a:lumMod val="75000"/>
          </a:schemeClr>
        </a:solidFill>
      </dgm:spPr>
      <dgm:t>
        <a:bodyPr anchor="t" anchorCtr="0"/>
        <a:lstStyle/>
        <a:p>
          <a:r>
            <a:rPr lang="en-US" sz="2800" dirty="0"/>
            <a:t>Chastain Y-DNA Project</a:t>
          </a:r>
          <a:br>
            <a:rPr lang="en-US" sz="2800" dirty="0"/>
          </a:br>
          <a:r>
            <a:rPr lang="en-US" sz="2800" dirty="0"/>
            <a:t>-</a:t>
          </a:r>
        </a:p>
        <a:p>
          <a:endParaRPr lang="en-US" sz="2800" dirty="0"/>
        </a:p>
      </dgm:t>
    </dgm:pt>
    <dgm:pt modelId="{44F74B31-5925-4BB0-8A17-FBFDEE8C7771}" type="parTrans" cxnId="{9D9A4C51-6F09-4BE7-96EE-3416F6E466CB}">
      <dgm:prSet/>
      <dgm:spPr/>
      <dgm:t>
        <a:bodyPr/>
        <a:lstStyle/>
        <a:p>
          <a:endParaRPr lang="en-US"/>
        </a:p>
      </dgm:t>
    </dgm:pt>
    <dgm:pt modelId="{383B5E17-00C4-4F60-8559-FC019C4C3632}" type="sibTrans" cxnId="{9D9A4C51-6F09-4BE7-96EE-3416F6E466CB}">
      <dgm:prSet/>
      <dgm:spPr/>
      <dgm:t>
        <a:bodyPr/>
        <a:lstStyle/>
        <a:p>
          <a:endParaRPr lang="en-US"/>
        </a:p>
      </dgm:t>
    </dgm:pt>
    <dgm:pt modelId="{CC73322A-65D5-4CDC-B0BF-4EC364A2CCFA}" type="pres">
      <dgm:prSet presAssocID="{650FB092-69BE-4C81-8DF7-8DA020C2C908}" presName="Name0" presStyleCnt="0">
        <dgm:presLayoutVars>
          <dgm:dir/>
          <dgm:resizeHandles val="exact"/>
        </dgm:presLayoutVars>
      </dgm:prSet>
      <dgm:spPr/>
    </dgm:pt>
    <dgm:pt modelId="{ADF2AA3B-1CD4-4624-8BA3-B8C75BD2815E}" type="pres">
      <dgm:prSet presAssocID="{19A203B3-9DF7-4B8E-8112-005A365288FB}" presName="node" presStyleLbl="node1" presStyleIdx="0" presStyleCnt="1" custLinFactNeighborX="0" custLinFactNeighborY="-30056">
        <dgm:presLayoutVars>
          <dgm:bulletEnabled val="1"/>
        </dgm:presLayoutVars>
      </dgm:prSet>
      <dgm:spPr/>
    </dgm:pt>
  </dgm:ptLst>
  <dgm:cxnLst>
    <dgm:cxn modelId="{BD493D2D-0CF8-4C7D-AF11-C87107FAABF4}" type="presOf" srcId="{19A203B3-9DF7-4B8E-8112-005A365288FB}" destId="{ADF2AA3B-1CD4-4624-8BA3-B8C75BD2815E}" srcOrd="0" destOrd="0" presId="urn:microsoft.com/office/officeart/2005/8/layout/process1"/>
    <dgm:cxn modelId="{9D9A4C51-6F09-4BE7-96EE-3416F6E466CB}" srcId="{650FB092-69BE-4C81-8DF7-8DA020C2C908}" destId="{19A203B3-9DF7-4B8E-8112-005A365288FB}" srcOrd="0" destOrd="0" parTransId="{44F74B31-5925-4BB0-8A17-FBFDEE8C7771}" sibTransId="{383B5E17-00C4-4F60-8559-FC019C4C3632}"/>
    <dgm:cxn modelId="{F81A40B3-E290-49A3-BE1C-9925BD071322}" type="presOf" srcId="{650FB092-69BE-4C81-8DF7-8DA020C2C908}" destId="{CC73322A-65D5-4CDC-B0BF-4EC364A2CCFA}" srcOrd="0" destOrd="0" presId="urn:microsoft.com/office/officeart/2005/8/layout/process1"/>
    <dgm:cxn modelId="{415995FE-1DAB-45C2-B1E4-F9D180D8B877}" type="presParOf" srcId="{CC73322A-65D5-4CDC-B0BF-4EC364A2CCFA}" destId="{ADF2AA3B-1CD4-4624-8BA3-B8C75BD2815E}"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50FB092-69BE-4C81-8DF7-8DA020C2C90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9A203B3-9DF7-4B8E-8112-005A365288FB}">
      <dgm:prSet custT="1"/>
      <dgm:spPr>
        <a:solidFill>
          <a:schemeClr val="accent6">
            <a:lumMod val="75000"/>
          </a:schemeClr>
        </a:solidFill>
      </dgm:spPr>
      <dgm:t>
        <a:bodyPr anchor="t" anchorCtr="0"/>
        <a:lstStyle/>
        <a:p>
          <a:r>
            <a:rPr lang="en-US" sz="2800" dirty="0"/>
            <a:t>Chastain Y-DNA Project</a:t>
          </a:r>
          <a:br>
            <a:rPr lang="en-US" sz="2800" dirty="0"/>
          </a:br>
          <a:r>
            <a:rPr lang="en-US" sz="2800" dirty="0"/>
            <a:t>-</a:t>
          </a:r>
        </a:p>
        <a:p>
          <a:endParaRPr lang="en-US" sz="2800" dirty="0"/>
        </a:p>
      </dgm:t>
    </dgm:pt>
    <dgm:pt modelId="{44F74B31-5925-4BB0-8A17-FBFDEE8C7771}" type="parTrans" cxnId="{9D9A4C51-6F09-4BE7-96EE-3416F6E466CB}">
      <dgm:prSet/>
      <dgm:spPr/>
      <dgm:t>
        <a:bodyPr/>
        <a:lstStyle/>
        <a:p>
          <a:endParaRPr lang="en-US"/>
        </a:p>
      </dgm:t>
    </dgm:pt>
    <dgm:pt modelId="{383B5E17-00C4-4F60-8559-FC019C4C3632}" type="sibTrans" cxnId="{9D9A4C51-6F09-4BE7-96EE-3416F6E466CB}">
      <dgm:prSet/>
      <dgm:spPr/>
      <dgm:t>
        <a:bodyPr/>
        <a:lstStyle/>
        <a:p>
          <a:endParaRPr lang="en-US"/>
        </a:p>
      </dgm:t>
    </dgm:pt>
    <dgm:pt modelId="{CC73322A-65D5-4CDC-B0BF-4EC364A2CCFA}" type="pres">
      <dgm:prSet presAssocID="{650FB092-69BE-4C81-8DF7-8DA020C2C908}" presName="Name0" presStyleCnt="0">
        <dgm:presLayoutVars>
          <dgm:dir/>
          <dgm:resizeHandles val="exact"/>
        </dgm:presLayoutVars>
      </dgm:prSet>
      <dgm:spPr/>
    </dgm:pt>
    <dgm:pt modelId="{ADF2AA3B-1CD4-4624-8BA3-B8C75BD2815E}" type="pres">
      <dgm:prSet presAssocID="{19A203B3-9DF7-4B8E-8112-005A365288FB}" presName="node" presStyleLbl="node1" presStyleIdx="0" presStyleCnt="1" custLinFactNeighborX="0" custLinFactNeighborY="-30056">
        <dgm:presLayoutVars>
          <dgm:bulletEnabled val="1"/>
        </dgm:presLayoutVars>
      </dgm:prSet>
      <dgm:spPr/>
    </dgm:pt>
  </dgm:ptLst>
  <dgm:cxnLst>
    <dgm:cxn modelId="{BD493D2D-0CF8-4C7D-AF11-C87107FAABF4}" type="presOf" srcId="{19A203B3-9DF7-4B8E-8112-005A365288FB}" destId="{ADF2AA3B-1CD4-4624-8BA3-B8C75BD2815E}" srcOrd="0" destOrd="0" presId="urn:microsoft.com/office/officeart/2005/8/layout/process1"/>
    <dgm:cxn modelId="{9D9A4C51-6F09-4BE7-96EE-3416F6E466CB}" srcId="{650FB092-69BE-4C81-8DF7-8DA020C2C908}" destId="{19A203B3-9DF7-4B8E-8112-005A365288FB}" srcOrd="0" destOrd="0" parTransId="{44F74B31-5925-4BB0-8A17-FBFDEE8C7771}" sibTransId="{383B5E17-00C4-4F60-8559-FC019C4C3632}"/>
    <dgm:cxn modelId="{F81A40B3-E290-49A3-BE1C-9925BD071322}" type="presOf" srcId="{650FB092-69BE-4C81-8DF7-8DA020C2C908}" destId="{CC73322A-65D5-4CDC-B0BF-4EC364A2CCFA}" srcOrd="0" destOrd="0" presId="urn:microsoft.com/office/officeart/2005/8/layout/process1"/>
    <dgm:cxn modelId="{415995FE-1DAB-45C2-B1E4-F9D180D8B877}" type="presParOf" srcId="{CC73322A-65D5-4CDC-B0BF-4EC364A2CCFA}" destId="{ADF2AA3B-1CD4-4624-8BA3-B8C75BD2815E}"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50FB092-69BE-4C81-8DF7-8DA020C2C90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9A203B3-9DF7-4B8E-8112-005A365288FB}">
      <dgm:prSet custT="1"/>
      <dgm:spPr>
        <a:solidFill>
          <a:schemeClr val="accent6">
            <a:lumMod val="75000"/>
          </a:schemeClr>
        </a:solidFill>
      </dgm:spPr>
      <dgm:t>
        <a:bodyPr anchor="t" anchorCtr="0"/>
        <a:lstStyle/>
        <a:p>
          <a:r>
            <a:rPr lang="en-US" sz="2400" dirty="0">
              <a:latin typeface="+mn-lt"/>
            </a:rPr>
            <a:t>Chastain Y-DNA Project</a:t>
          </a:r>
          <a:br>
            <a:rPr lang="en-US" sz="2400" dirty="0">
              <a:latin typeface="+mn-lt"/>
            </a:rPr>
          </a:br>
          <a:r>
            <a:rPr lang="en-US" sz="2400" dirty="0">
              <a:latin typeface="+mn-lt"/>
            </a:rPr>
            <a:t> </a:t>
          </a:r>
          <a:r>
            <a:rPr lang="en-US" sz="2400" b="1" dirty="0">
              <a:solidFill>
                <a:schemeClr val="bg1"/>
              </a:solidFill>
              <a:latin typeface="+mn-lt"/>
              <a:cs typeface="Arial" panose="020B0604020202020204" pitchFamily="34" charset="0"/>
            </a:rPr>
            <a:t>Result Interpretation, Take-Aways</a:t>
          </a:r>
          <a:br>
            <a:rPr lang="en-US" sz="2400" dirty="0">
              <a:latin typeface="+mn-lt"/>
            </a:rPr>
          </a:br>
          <a:r>
            <a:rPr lang="en-US" sz="2800" dirty="0"/>
            <a:t>-</a:t>
          </a:r>
        </a:p>
        <a:p>
          <a:endParaRPr lang="en-US" sz="2800" dirty="0"/>
        </a:p>
      </dgm:t>
    </dgm:pt>
    <dgm:pt modelId="{44F74B31-5925-4BB0-8A17-FBFDEE8C7771}" type="parTrans" cxnId="{9D9A4C51-6F09-4BE7-96EE-3416F6E466CB}">
      <dgm:prSet/>
      <dgm:spPr/>
      <dgm:t>
        <a:bodyPr/>
        <a:lstStyle/>
        <a:p>
          <a:endParaRPr lang="en-US"/>
        </a:p>
      </dgm:t>
    </dgm:pt>
    <dgm:pt modelId="{383B5E17-00C4-4F60-8559-FC019C4C3632}" type="sibTrans" cxnId="{9D9A4C51-6F09-4BE7-96EE-3416F6E466CB}">
      <dgm:prSet/>
      <dgm:spPr/>
      <dgm:t>
        <a:bodyPr/>
        <a:lstStyle/>
        <a:p>
          <a:endParaRPr lang="en-US"/>
        </a:p>
      </dgm:t>
    </dgm:pt>
    <dgm:pt modelId="{CC73322A-65D5-4CDC-B0BF-4EC364A2CCFA}" type="pres">
      <dgm:prSet presAssocID="{650FB092-69BE-4C81-8DF7-8DA020C2C908}" presName="Name0" presStyleCnt="0">
        <dgm:presLayoutVars>
          <dgm:dir/>
          <dgm:resizeHandles val="exact"/>
        </dgm:presLayoutVars>
      </dgm:prSet>
      <dgm:spPr/>
    </dgm:pt>
    <dgm:pt modelId="{ADF2AA3B-1CD4-4624-8BA3-B8C75BD2815E}" type="pres">
      <dgm:prSet presAssocID="{19A203B3-9DF7-4B8E-8112-005A365288FB}" presName="node" presStyleLbl="node1" presStyleIdx="0" presStyleCnt="1" custLinFactNeighborX="98" custLinFactNeighborY="-12742">
        <dgm:presLayoutVars>
          <dgm:bulletEnabled val="1"/>
        </dgm:presLayoutVars>
      </dgm:prSet>
      <dgm:spPr/>
    </dgm:pt>
  </dgm:ptLst>
  <dgm:cxnLst>
    <dgm:cxn modelId="{BD493D2D-0CF8-4C7D-AF11-C87107FAABF4}" type="presOf" srcId="{19A203B3-9DF7-4B8E-8112-005A365288FB}" destId="{ADF2AA3B-1CD4-4624-8BA3-B8C75BD2815E}" srcOrd="0" destOrd="0" presId="urn:microsoft.com/office/officeart/2005/8/layout/process1"/>
    <dgm:cxn modelId="{9D9A4C51-6F09-4BE7-96EE-3416F6E466CB}" srcId="{650FB092-69BE-4C81-8DF7-8DA020C2C908}" destId="{19A203B3-9DF7-4B8E-8112-005A365288FB}" srcOrd="0" destOrd="0" parTransId="{44F74B31-5925-4BB0-8A17-FBFDEE8C7771}" sibTransId="{383B5E17-00C4-4F60-8559-FC019C4C3632}"/>
    <dgm:cxn modelId="{F81A40B3-E290-49A3-BE1C-9925BD071322}" type="presOf" srcId="{650FB092-69BE-4C81-8DF7-8DA020C2C908}" destId="{CC73322A-65D5-4CDC-B0BF-4EC364A2CCFA}" srcOrd="0" destOrd="0" presId="urn:microsoft.com/office/officeart/2005/8/layout/process1"/>
    <dgm:cxn modelId="{415995FE-1DAB-45C2-B1E4-F9D180D8B877}" type="presParOf" srcId="{CC73322A-65D5-4CDC-B0BF-4EC364A2CCFA}" destId="{ADF2AA3B-1CD4-4624-8BA3-B8C75BD2815E}"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50FB092-69BE-4C81-8DF7-8DA020C2C90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9A203B3-9DF7-4B8E-8112-005A365288FB}">
      <dgm:prSet custT="1"/>
      <dgm:spPr>
        <a:solidFill>
          <a:schemeClr val="accent6">
            <a:lumMod val="75000"/>
          </a:schemeClr>
        </a:solidFill>
      </dgm:spPr>
      <dgm:t>
        <a:bodyPr anchor="t" anchorCtr="0"/>
        <a:lstStyle/>
        <a:p>
          <a:r>
            <a:rPr lang="en-US" sz="2800" dirty="0"/>
            <a:t>Chastain Y-DNA Project</a:t>
          </a:r>
          <a:br>
            <a:rPr lang="en-US" sz="2800" dirty="0"/>
          </a:br>
          <a:r>
            <a:rPr lang="en-US" sz="2800" dirty="0"/>
            <a:t>-</a:t>
          </a:r>
        </a:p>
        <a:p>
          <a:endParaRPr lang="en-US" sz="2800" dirty="0"/>
        </a:p>
      </dgm:t>
    </dgm:pt>
    <dgm:pt modelId="{44F74B31-5925-4BB0-8A17-FBFDEE8C7771}" type="parTrans" cxnId="{9D9A4C51-6F09-4BE7-96EE-3416F6E466CB}">
      <dgm:prSet/>
      <dgm:spPr/>
      <dgm:t>
        <a:bodyPr/>
        <a:lstStyle/>
        <a:p>
          <a:endParaRPr lang="en-US"/>
        </a:p>
      </dgm:t>
    </dgm:pt>
    <dgm:pt modelId="{383B5E17-00C4-4F60-8559-FC019C4C3632}" type="sibTrans" cxnId="{9D9A4C51-6F09-4BE7-96EE-3416F6E466CB}">
      <dgm:prSet/>
      <dgm:spPr/>
      <dgm:t>
        <a:bodyPr/>
        <a:lstStyle/>
        <a:p>
          <a:endParaRPr lang="en-US"/>
        </a:p>
      </dgm:t>
    </dgm:pt>
    <dgm:pt modelId="{CC73322A-65D5-4CDC-B0BF-4EC364A2CCFA}" type="pres">
      <dgm:prSet presAssocID="{650FB092-69BE-4C81-8DF7-8DA020C2C908}" presName="Name0" presStyleCnt="0">
        <dgm:presLayoutVars>
          <dgm:dir/>
          <dgm:resizeHandles val="exact"/>
        </dgm:presLayoutVars>
      </dgm:prSet>
      <dgm:spPr/>
    </dgm:pt>
    <dgm:pt modelId="{ADF2AA3B-1CD4-4624-8BA3-B8C75BD2815E}" type="pres">
      <dgm:prSet presAssocID="{19A203B3-9DF7-4B8E-8112-005A365288FB}" presName="node" presStyleLbl="node1" presStyleIdx="0" presStyleCnt="1" custLinFactNeighborX="0" custLinFactNeighborY="-30056">
        <dgm:presLayoutVars>
          <dgm:bulletEnabled val="1"/>
        </dgm:presLayoutVars>
      </dgm:prSet>
      <dgm:spPr/>
    </dgm:pt>
  </dgm:ptLst>
  <dgm:cxnLst>
    <dgm:cxn modelId="{BD493D2D-0CF8-4C7D-AF11-C87107FAABF4}" type="presOf" srcId="{19A203B3-9DF7-4B8E-8112-005A365288FB}" destId="{ADF2AA3B-1CD4-4624-8BA3-B8C75BD2815E}" srcOrd="0" destOrd="0" presId="urn:microsoft.com/office/officeart/2005/8/layout/process1"/>
    <dgm:cxn modelId="{9D9A4C51-6F09-4BE7-96EE-3416F6E466CB}" srcId="{650FB092-69BE-4C81-8DF7-8DA020C2C908}" destId="{19A203B3-9DF7-4B8E-8112-005A365288FB}" srcOrd="0" destOrd="0" parTransId="{44F74B31-5925-4BB0-8A17-FBFDEE8C7771}" sibTransId="{383B5E17-00C4-4F60-8559-FC019C4C3632}"/>
    <dgm:cxn modelId="{F81A40B3-E290-49A3-BE1C-9925BD071322}" type="presOf" srcId="{650FB092-69BE-4C81-8DF7-8DA020C2C908}" destId="{CC73322A-65D5-4CDC-B0BF-4EC364A2CCFA}" srcOrd="0" destOrd="0" presId="urn:microsoft.com/office/officeart/2005/8/layout/process1"/>
    <dgm:cxn modelId="{415995FE-1DAB-45C2-B1E4-F9D180D8B877}" type="presParOf" srcId="{CC73322A-65D5-4CDC-B0BF-4EC364A2CCFA}" destId="{ADF2AA3B-1CD4-4624-8BA3-B8C75BD2815E}"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50FB092-69BE-4C81-8DF7-8DA020C2C90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9A203B3-9DF7-4B8E-8112-005A365288FB}">
      <dgm:prSet custT="1"/>
      <dgm:spPr>
        <a:solidFill>
          <a:schemeClr val="accent6">
            <a:lumMod val="75000"/>
          </a:schemeClr>
        </a:solidFill>
      </dgm:spPr>
      <dgm:t>
        <a:bodyPr anchor="t" anchorCtr="0"/>
        <a:lstStyle/>
        <a:p>
          <a:r>
            <a:rPr lang="en-US" sz="2000" b="1" dirty="0"/>
            <a:t>Haplogroup SNP’s applied to our current genealogy</a:t>
          </a:r>
          <a:endParaRPr lang="en-US" sz="2800" dirty="0"/>
        </a:p>
        <a:p>
          <a:endParaRPr lang="en-US" sz="2800" dirty="0"/>
        </a:p>
      </dgm:t>
    </dgm:pt>
    <dgm:pt modelId="{44F74B31-5925-4BB0-8A17-FBFDEE8C7771}" type="parTrans" cxnId="{9D9A4C51-6F09-4BE7-96EE-3416F6E466CB}">
      <dgm:prSet/>
      <dgm:spPr/>
      <dgm:t>
        <a:bodyPr/>
        <a:lstStyle/>
        <a:p>
          <a:endParaRPr lang="en-US"/>
        </a:p>
      </dgm:t>
    </dgm:pt>
    <dgm:pt modelId="{383B5E17-00C4-4F60-8559-FC019C4C3632}" type="sibTrans" cxnId="{9D9A4C51-6F09-4BE7-96EE-3416F6E466CB}">
      <dgm:prSet/>
      <dgm:spPr/>
      <dgm:t>
        <a:bodyPr/>
        <a:lstStyle/>
        <a:p>
          <a:endParaRPr lang="en-US"/>
        </a:p>
      </dgm:t>
    </dgm:pt>
    <dgm:pt modelId="{CC73322A-65D5-4CDC-B0BF-4EC364A2CCFA}" type="pres">
      <dgm:prSet presAssocID="{650FB092-69BE-4C81-8DF7-8DA020C2C908}" presName="Name0" presStyleCnt="0">
        <dgm:presLayoutVars>
          <dgm:dir/>
          <dgm:resizeHandles val="exact"/>
        </dgm:presLayoutVars>
      </dgm:prSet>
      <dgm:spPr/>
    </dgm:pt>
    <dgm:pt modelId="{ADF2AA3B-1CD4-4624-8BA3-B8C75BD2815E}" type="pres">
      <dgm:prSet presAssocID="{19A203B3-9DF7-4B8E-8112-005A365288FB}" presName="node" presStyleLbl="node1" presStyleIdx="0" presStyleCnt="1" custLinFactNeighborY="1649">
        <dgm:presLayoutVars>
          <dgm:bulletEnabled val="1"/>
        </dgm:presLayoutVars>
      </dgm:prSet>
      <dgm:spPr/>
    </dgm:pt>
  </dgm:ptLst>
  <dgm:cxnLst>
    <dgm:cxn modelId="{BD493D2D-0CF8-4C7D-AF11-C87107FAABF4}" type="presOf" srcId="{19A203B3-9DF7-4B8E-8112-005A365288FB}" destId="{ADF2AA3B-1CD4-4624-8BA3-B8C75BD2815E}" srcOrd="0" destOrd="0" presId="urn:microsoft.com/office/officeart/2005/8/layout/process1"/>
    <dgm:cxn modelId="{9D9A4C51-6F09-4BE7-96EE-3416F6E466CB}" srcId="{650FB092-69BE-4C81-8DF7-8DA020C2C908}" destId="{19A203B3-9DF7-4B8E-8112-005A365288FB}" srcOrd="0" destOrd="0" parTransId="{44F74B31-5925-4BB0-8A17-FBFDEE8C7771}" sibTransId="{383B5E17-00C4-4F60-8559-FC019C4C3632}"/>
    <dgm:cxn modelId="{F81A40B3-E290-49A3-BE1C-9925BD071322}" type="presOf" srcId="{650FB092-69BE-4C81-8DF7-8DA020C2C908}" destId="{CC73322A-65D5-4CDC-B0BF-4EC364A2CCFA}" srcOrd="0" destOrd="0" presId="urn:microsoft.com/office/officeart/2005/8/layout/process1"/>
    <dgm:cxn modelId="{415995FE-1DAB-45C2-B1E4-F9D180D8B877}" type="presParOf" srcId="{CC73322A-65D5-4CDC-B0BF-4EC364A2CCFA}" destId="{ADF2AA3B-1CD4-4624-8BA3-B8C75BD2815E}"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908BDAC-D5D9-4748-9A9C-585946074916}" type="doc">
      <dgm:prSet loTypeId="urn:microsoft.com/office/officeart/2005/8/layout/orgChart1" loCatId="hierarchy" qsTypeId="urn:microsoft.com/office/officeart/2005/8/quickstyle/simple1" qsCatId="simple" csTypeId="urn:microsoft.com/office/officeart/2005/8/colors/colorful3" csCatId="colorful" phldr="1"/>
      <dgm:spPr/>
      <dgm:t>
        <a:bodyPr/>
        <a:lstStyle/>
        <a:p>
          <a:endParaRPr lang="en-US"/>
        </a:p>
      </dgm:t>
    </dgm:pt>
    <dgm:pt modelId="{497F9E8B-B480-40DC-8ADA-5F7E26C05877}">
      <dgm:prSet phldrT="[Text]" custT="1"/>
      <dgm:spPr/>
      <dgm:t>
        <a:bodyPr/>
        <a:lstStyle/>
        <a:p>
          <a:r>
            <a:rPr lang="en-US" sz="1200" b="1" baseline="0" dirty="0">
              <a:solidFill>
                <a:sysClr val="windowText" lastClr="000000"/>
              </a:solidFill>
            </a:rPr>
            <a:t>R-FTB2512</a:t>
          </a:r>
          <a:br>
            <a:rPr lang="en-US" sz="1200" b="1" baseline="0" dirty="0"/>
          </a:br>
          <a:r>
            <a:rPr lang="en-US" sz="1200" b="1" baseline="0" dirty="0"/>
            <a:t>Pierre</a:t>
          </a:r>
        </a:p>
      </dgm:t>
    </dgm:pt>
    <dgm:pt modelId="{98EE96C5-73C6-4D61-9AB4-05A603DB96BD}" type="parTrans" cxnId="{2244FB54-A437-40C0-A18A-0BA90045B6A6}">
      <dgm:prSet/>
      <dgm:spPr/>
      <dgm:t>
        <a:bodyPr/>
        <a:lstStyle/>
        <a:p>
          <a:endParaRPr lang="en-US"/>
        </a:p>
      </dgm:t>
    </dgm:pt>
    <dgm:pt modelId="{4FAAE43F-D94E-44FC-A250-229CCBA02464}" type="sibTrans" cxnId="{2244FB54-A437-40C0-A18A-0BA90045B6A6}">
      <dgm:prSet/>
      <dgm:spPr/>
      <dgm:t>
        <a:bodyPr/>
        <a:lstStyle/>
        <a:p>
          <a:endParaRPr lang="en-US"/>
        </a:p>
      </dgm:t>
    </dgm:pt>
    <dgm:pt modelId="{CBB07916-ACE2-493B-A7AC-A1D13FF430F1}">
      <dgm:prSet phldrT="[Text]"/>
      <dgm:spPr>
        <a:solidFill>
          <a:schemeClr val="accent4">
            <a:lumMod val="75000"/>
          </a:schemeClr>
        </a:solidFill>
      </dgm:spPr>
      <dgm:t>
        <a:bodyPr/>
        <a:lstStyle/>
        <a:p>
          <a:r>
            <a:rPr lang="en-US" b="1" dirty="0">
              <a:solidFill>
                <a:sysClr val="windowText" lastClr="000000"/>
              </a:solidFill>
            </a:rPr>
            <a:t>R-FTC77767</a:t>
          </a:r>
          <a:br>
            <a:rPr lang="en-US" dirty="0"/>
          </a:br>
          <a:r>
            <a:rPr lang="en-US" dirty="0"/>
            <a:t>Rene</a:t>
          </a:r>
          <a:br>
            <a:rPr lang="en-US" dirty="0"/>
          </a:br>
          <a:r>
            <a:rPr lang="en-US" dirty="0"/>
            <a:t>1713</a:t>
          </a:r>
        </a:p>
      </dgm:t>
    </dgm:pt>
    <dgm:pt modelId="{A2F502CB-C609-4E2C-8F7A-C7939B257D40}" type="parTrans" cxnId="{5EB3EBAC-6CC5-48E9-AB62-AEB23BF719EE}">
      <dgm:prSet/>
      <dgm:spPr>
        <a:ln>
          <a:solidFill>
            <a:schemeClr val="tx1"/>
          </a:solidFill>
        </a:ln>
      </dgm:spPr>
      <dgm:t>
        <a:bodyPr/>
        <a:lstStyle/>
        <a:p>
          <a:endParaRPr lang="en-US"/>
        </a:p>
      </dgm:t>
    </dgm:pt>
    <dgm:pt modelId="{1E7D4876-140C-45ED-A7A3-184929BDB70F}" type="sibTrans" cxnId="{5EB3EBAC-6CC5-48E9-AB62-AEB23BF719EE}">
      <dgm:prSet/>
      <dgm:spPr/>
      <dgm:t>
        <a:bodyPr/>
        <a:lstStyle/>
        <a:p>
          <a:endParaRPr lang="en-US"/>
        </a:p>
      </dgm:t>
    </dgm:pt>
    <dgm:pt modelId="{8DC502F6-0AE5-40EB-9AD2-F7CD03B002F5}">
      <dgm:prSet phldrT="[Text]"/>
      <dgm:spPr/>
      <dgm:t>
        <a:bodyPr/>
        <a:lstStyle/>
        <a:p>
          <a:r>
            <a:rPr lang="en-US"/>
            <a:t>Peter</a:t>
          </a:r>
          <a:br>
            <a:rPr lang="en-US"/>
          </a:br>
          <a:r>
            <a:rPr lang="en-US"/>
            <a:t>1736</a:t>
          </a:r>
        </a:p>
      </dgm:t>
    </dgm:pt>
    <dgm:pt modelId="{8E04181E-B414-45DD-AD86-2E6A4CBA275B}" type="parTrans" cxnId="{00C09803-0CEB-4AFA-8BF1-4A8B5BD1DC89}">
      <dgm:prSet/>
      <dgm:spPr>
        <a:ln>
          <a:solidFill>
            <a:schemeClr val="tx1"/>
          </a:solidFill>
        </a:ln>
      </dgm:spPr>
      <dgm:t>
        <a:bodyPr/>
        <a:lstStyle/>
        <a:p>
          <a:endParaRPr lang="en-US"/>
        </a:p>
      </dgm:t>
    </dgm:pt>
    <dgm:pt modelId="{96AF74F8-0E7A-4B58-88A0-97EAE6BFB248}" type="sibTrans" cxnId="{00C09803-0CEB-4AFA-8BF1-4A8B5BD1DC89}">
      <dgm:prSet/>
      <dgm:spPr/>
      <dgm:t>
        <a:bodyPr/>
        <a:lstStyle/>
        <a:p>
          <a:endParaRPr lang="en-US"/>
        </a:p>
      </dgm:t>
    </dgm:pt>
    <dgm:pt modelId="{19E3788D-3829-4E6B-8222-DE6785B831F0}">
      <dgm:prSet phldrT="[Text]"/>
      <dgm:spPr/>
      <dgm:t>
        <a:bodyPr/>
        <a:lstStyle/>
        <a:p>
          <a:r>
            <a:rPr lang="en-US"/>
            <a:t>Rene</a:t>
          </a:r>
          <a:br>
            <a:rPr lang="en-US"/>
          </a:br>
          <a:r>
            <a:rPr lang="en-US"/>
            <a:t>1742</a:t>
          </a:r>
        </a:p>
      </dgm:t>
    </dgm:pt>
    <dgm:pt modelId="{35BD103D-D79A-4284-BBFB-4195C1FF476A}" type="parTrans" cxnId="{9C123321-668E-4B5F-ADC2-BBB916AB6C12}">
      <dgm:prSet/>
      <dgm:spPr>
        <a:ln>
          <a:solidFill>
            <a:schemeClr val="tx1"/>
          </a:solidFill>
        </a:ln>
      </dgm:spPr>
      <dgm:t>
        <a:bodyPr/>
        <a:lstStyle/>
        <a:p>
          <a:endParaRPr lang="en-US"/>
        </a:p>
      </dgm:t>
    </dgm:pt>
    <dgm:pt modelId="{FC88B12D-7F0F-4C9E-86CB-01BD6C6A9E74}" type="sibTrans" cxnId="{9C123321-668E-4B5F-ADC2-BBB916AB6C12}">
      <dgm:prSet/>
      <dgm:spPr/>
      <dgm:t>
        <a:bodyPr/>
        <a:lstStyle/>
        <a:p>
          <a:endParaRPr lang="en-US"/>
        </a:p>
      </dgm:t>
    </dgm:pt>
    <dgm:pt modelId="{5A869AE7-0A7A-4E38-A944-ABEB1ACACAFC}">
      <dgm:prSet phldrT="[Text]" custT="1"/>
      <dgm:spPr>
        <a:solidFill>
          <a:schemeClr val="accent4">
            <a:lumMod val="75000"/>
          </a:schemeClr>
        </a:solidFill>
      </dgm:spPr>
      <dgm:t>
        <a:bodyPr/>
        <a:lstStyle/>
        <a:p>
          <a:r>
            <a:rPr lang="en-US" sz="1200" dirty="0"/>
            <a:t>Peter 1707</a:t>
          </a:r>
          <a:br>
            <a:rPr lang="en-US" sz="1200" dirty="0"/>
          </a:br>
          <a:r>
            <a:rPr lang="en-US" sz="1200" b="1" i="1" dirty="0"/>
            <a:t>No SNP</a:t>
          </a:r>
          <a:endParaRPr lang="en-US" sz="1200" dirty="0"/>
        </a:p>
      </dgm:t>
    </dgm:pt>
    <dgm:pt modelId="{070A4A15-9EAB-40A3-A5AA-9F6356A93BE5}" type="parTrans" cxnId="{F86E89E3-F887-4E40-BBC3-DEDBD7204A8D}">
      <dgm:prSet/>
      <dgm:spPr>
        <a:ln>
          <a:solidFill>
            <a:schemeClr val="tx1"/>
          </a:solidFill>
        </a:ln>
      </dgm:spPr>
      <dgm:t>
        <a:bodyPr/>
        <a:lstStyle/>
        <a:p>
          <a:endParaRPr lang="en-US"/>
        </a:p>
      </dgm:t>
    </dgm:pt>
    <dgm:pt modelId="{3688A5A5-C3AE-4318-B60E-965234D3CB2C}" type="sibTrans" cxnId="{F86E89E3-F887-4E40-BBC3-DEDBD7204A8D}">
      <dgm:prSet/>
      <dgm:spPr/>
      <dgm:t>
        <a:bodyPr/>
        <a:lstStyle/>
        <a:p>
          <a:endParaRPr lang="en-US"/>
        </a:p>
      </dgm:t>
    </dgm:pt>
    <dgm:pt modelId="{DC98619E-DAED-49AD-93E1-C69427DAD1D6}">
      <dgm:prSet/>
      <dgm:spPr>
        <a:solidFill>
          <a:schemeClr val="accent4">
            <a:lumMod val="75000"/>
          </a:schemeClr>
        </a:solidFill>
      </dgm:spPr>
      <dgm:t>
        <a:bodyPr/>
        <a:lstStyle/>
        <a:p>
          <a:r>
            <a:rPr lang="en-US" dirty="0"/>
            <a:t>Jean Adam </a:t>
          </a:r>
          <a:br>
            <a:rPr lang="en-US" dirty="0"/>
          </a:br>
          <a:r>
            <a:rPr lang="en-US" dirty="0"/>
            <a:t>1790</a:t>
          </a:r>
        </a:p>
      </dgm:t>
    </dgm:pt>
    <dgm:pt modelId="{5B89C461-2CB8-4303-ACCB-FAFE9C80D7A6}" type="parTrans" cxnId="{189FC837-3350-4F82-AB84-36B70FD6B511}">
      <dgm:prSet/>
      <dgm:spPr>
        <a:ln>
          <a:solidFill>
            <a:schemeClr val="tx1"/>
          </a:solidFill>
        </a:ln>
      </dgm:spPr>
      <dgm:t>
        <a:bodyPr/>
        <a:lstStyle/>
        <a:p>
          <a:endParaRPr lang="en-US"/>
        </a:p>
      </dgm:t>
    </dgm:pt>
    <dgm:pt modelId="{C6987C5C-4294-4C23-9A25-86A00D2D6F02}" type="sibTrans" cxnId="{189FC837-3350-4F82-AB84-36B70FD6B511}">
      <dgm:prSet/>
      <dgm:spPr/>
      <dgm:t>
        <a:bodyPr/>
        <a:lstStyle/>
        <a:p>
          <a:endParaRPr lang="en-US"/>
        </a:p>
      </dgm:t>
    </dgm:pt>
    <dgm:pt modelId="{42CA4455-6300-4283-9B1F-34022E9D5C95}">
      <dgm:prSet/>
      <dgm:spPr>
        <a:pattFill prst="pct60">
          <a:fgClr>
            <a:schemeClr val="accent5">
              <a:hueOff val="0"/>
              <a:satOff val="0"/>
              <a:lumOff val="0"/>
            </a:schemeClr>
          </a:fgClr>
          <a:bgClr>
            <a:schemeClr val="bg1"/>
          </a:bgClr>
        </a:pattFill>
      </dgm:spPr>
      <dgm:t>
        <a:bodyPr/>
        <a:lstStyle/>
        <a:p>
          <a:r>
            <a:rPr lang="en-US" b="1"/>
            <a:t>Pierre</a:t>
          </a:r>
          <a:br>
            <a:rPr lang="en-US" b="1"/>
          </a:br>
          <a:r>
            <a:rPr lang="en-US" b="1"/>
            <a:t>1728</a:t>
          </a:r>
        </a:p>
      </dgm:t>
    </dgm:pt>
    <dgm:pt modelId="{F3221C0C-FFEA-4CBC-914D-8016D6D59009}" type="parTrans" cxnId="{B9620925-6C1F-40DA-B4A3-C17661DEB7FB}">
      <dgm:prSet/>
      <dgm:spPr>
        <a:ln>
          <a:solidFill>
            <a:schemeClr val="tx1"/>
          </a:solidFill>
        </a:ln>
      </dgm:spPr>
      <dgm:t>
        <a:bodyPr/>
        <a:lstStyle/>
        <a:p>
          <a:endParaRPr lang="en-US"/>
        </a:p>
      </dgm:t>
    </dgm:pt>
    <dgm:pt modelId="{C30A8F56-398F-4B9F-BF93-49A1116C2786}" type="sibTrans" cxnId="{B9620925-6C1F-40DA-B4A3-C17661DEB7FB}">
      <dgm:prSet/>
      <dgm:spPr/>
      <dgm:t>
        <a:bodyPr/>
        <a:lstStyle/>
        <a:p>
          <a:endParaRPr lang="en-US"/>
        </a:p>
      </dgm:t>
    </dgm:pt>
    <dgm:pt modelId="{F5B0F95A-DFD6-44E2-A341-4C2C0A83A68B}">
      <dgm:prSet/>
      <dgm:spPr/>
      <dgm:t>
        <a:bodyPr/>
        <a:lstStyle/>
        <a:p>
          <a:r>
            <a:rPr lang="en-US" b="1"/>
            <a:t>John II</a:t>
          </a:r>
          <a:br>
            <a:rPr lang="en-US" b="1"/>
          </a:br>
          <a:r>
            <a:rPr lang="en-US" b="1"/>
            <a:t>1721</a:t>
          </a:r>
        </a:p>
      </dgm:t>
    </dgm:pt>
    <dgm:pt modelId="{5E0F8EAE-4C08-4CE8-8B2F-FFCA2218FAA8}" type="parTrans" cxnId="{46079D66-DA2E-4CEB-808F-89450BC4DBAB}">
      <dgm:prSet/>
      <dgm:spPr>
        <a:ln>
          <a:solidFill>
            <a:schemeClr val="tx1"/>
          </a:solidFill>
        </a:ln>
      </dgm:spPr>
      <dgm:t>
        <a:bodyPr/>
        <a:lstStyle/>
        <a:p>
          <a:endParaRPr lang="en-US"/>
        </a:p>
      </dgm:t>
    </dgm:pt>
    <dgm:pt modelId="{A5D9C1A5-6A38-45F4-B661-34912848D00A}" type="sibTrans" cxnId="{46079D66-DA2E-4CEB-808F-89450BC4DBAB}">
      <dgm:prSet/>
      <dgm:spPr/>
      <dgm:t>
        <a:bodyPr/>
        <a:lstStyle/>
        <a:p>
          <a:endParaRPr lang="en-US"/>
        </a:p>
      </dgm:t>
    </dgm:pt>
    <dgm:pt modelId="{AFBF605C-4A69-4601-A39A-084DAB561C11}">
      <dgm:prSet custT="1"/>
      <dgm:spPr>
        <a:ln w="25400" cmpd="sng"/>
      </dgm:spPr>
      <dgm:t>
        <a:bodyPr/>
        <a:lstStyle/>
        <a:p>
          <a:r>
            <a:rPr lang="en-US" sz="1200" b="1" dirty="0">
              <a:solidFill>
                <a:sysClr val="windowText" lastClr="000000"/>
              </a:solidFill>
            </a:rPr>
            <a:t>R-FTB45915</a:t>
          </a:r>
          <a:br>
            <a:rPr lang="en-US" sz="1000" dirty="0"/>
          </a:br>
          <a:r>
            <a:rPr lang="en-US" sz="1200" b="1" dirty="0">
              <a:solidFill>
                <a:srgbClr val="FFC000"/>
              </a:solidFill>
            </a:rPr>
            <a:t>William</a:t>
          </a:r>
          <a:br>
            <a:rPr lang="en-US" sz="1000" dirty="0"/>
          </a:br>
          <a:r>
            <a:rPr lang="en-US" sz="1000" dirty="0"/>
            <a:t>1730's ?</a:t>
          </a:r>
        </a:p>
      </dgm:t>
    </dgm:pt>
    <dgm:pt modelId="{2BA1BE19-1D22-4F52-B4C0-0457CC9C1E59}" type="parTrans" cxnId="{F769FBA6-ED2D-4DF0-9640-B9881E4A1171}">
      <dgm:prSet/>
      <dgm:spPr>
        <a:ln>
          <a:solidFill>
            <a:schemeClr val="tx1"/>
          </a:solidFill>
        </a:ln>
      </dgm:spPr>
      <dgm:t>
        <a:bodyPr/>
        <a:lstStyle/>
        <a:p>
          <a:endParaRPr lang="en-US"/>
        </a:p>
      </dgm:t>
    </dgm:pt>
    <dgm:pt modelId="{7DF61D74-0C62-4AF0-BB49-FC539F1FCD7F}" type="sibTrans" cxnId="{F769FBA6-ED2D-4DF0-9640-B9881E4A1171}">
      <dgm:prSet/>
      <dgm:spPr/>
      <dgm:t>
        <a:bodyPr/>
        <a:lstStyle/>
        <a:p>
          <a:endParaRPr lang="en-US"/>
        </a:p>
      </dgm:t>
    </dgm:pt>
    <dgm:pt modelId="{059C3875-4F70-4A1A-9562-AFE25207633A}">
      <dgm:prSet custT="1"/>
      <dgm:spPr>
        <a:ln w="25400" cmpd="sng"/>
      </dgm:spPr>
      <dgm:t>
        <a:bodyPr/>
        <a:lstStyle/>
        <a:p>
          <a:r>
            <a:rPr lang="en-US" sz="1200" b="1" dirty="0">
              <a:solidFill>
                <a:sysClr val="windowText" lastClr="000000"/>
              </a:solidFill>
            </a:rPr>
            <a:t>R-FTC75609</a:t>
          </a:r>
          <a:br>
            <a:rPr lang="en-US" sz="1000" dirty="0"/>
          </a:br>
          <a:r>
            <a:rPr lang="en-US" sz="1200" b="1" dirty="0">
              <a:solidFill>
                <a:srgbClr val="FFC000"/>
              </a:solidFill>
            </a:rPr>
            <a:t>Rev. John</a:t>
          </a:r>
          <a:br>
            <a:rPr lang="en-US" sz="1000" dirty="0"/>
          </a:br>
          <a:r>
            <a:rPr lang="en-US" sz="1000" dirty="0"/>
            <a:t>1730's ?</a:t>
          </a:r>
        </a:p>
      </dgm:t>
    </dgm:pt>
    <dgm:pt modelId="{D0904F56-EF56-4301-B611-5544A59D4AE0}" type="parTrans" cxnId="{81A1D4DA-5A0B-4473-A8F9-8C387D0DC09C}">
      <dgm:prSet/>
      <dgm:spPr/>
      <dgm:t>
        <a:bodyPr/>
        <a:lstStyle/>
        <a:p>
          <a:endParaRPr lang="en-US"/>
        </a:p>
      </dgm:t>
    </dgm:pt>
    <dgm:pt modelId="{D6AD8D51-E15A-4DBC-B57C-EE325FCB0E01}" type="sibTrans" cxnId="{81A1D4DA-5A0B-4473-A8F9-8C387D0DC09C}">
      <dgm:prSet/>
      <dgm:spPr/>
      <dgm:t>
        <a:bodyPr/>
        <a:lstStyle/>
        <a:p>
          <a:endParaRPr lang="en-US"/>
        </a:p>
      </dgm:t>
    </dgm:pt>
    <dgm:pt modelId="{343975C1-B07A-4607-AF7D-6FC72CC2AF21}">
      <dgm:prSet/>
      <dgm:spPr>
        <a:solidFill>
          <a:schemeClr val="accent6"/>
        </a:solidFill>
      </dgm:spPr>
      <dgm:t>
        <a:bodyPr/>
        <a:lstStyle/>
        <a:p>
          <a:r>
            <a:rPr lang="en-US" dirty="0" err="1"/>
            <a:t>Renny</a:t>
          </a:r>
          <a:br>
            <a:rPr lang="en-US" dirty="0"/>
          </a:br>
          <a:r>
            <a:rPr lang="en-US" dirty="0"/>
            <a:t>1790</a:t>
          </a:r>
        </a:p>
      </dgm:t>
    </dgm:pt>
    <dgm:pt modelId="{315C8E93-924E-42D3-85FE-F08C183AD9A0}" type="parTrans" cxnId="{4B143267-3C88-4915-9BE2-F98D59795DC2}">
      <dgm:prSet/>
      <dgm:spPr>
        <a:ln>
          <a:solidFill>
            <a:schemeClr val="tx1"/>
          </a:solidFill>
        </a:ln>
      </dgm:spPr>
      <dgm:t>
        <a:bodyPr/>
        <a:lstStyle/>
        <a:p>
          <a:endParaRPr lang="en-US"/>
        </a:p>
      </dgm:t>
    </dgm:pt>
    <dgm:pt modelId="{FA7A2A6E-BCC1-4F44-8052-C9A765313E3E}" type="sibTrans" cxnId="{4B143267-3C88-4915-9BE2-F98D59795DC2}">
      <dgm:prSet/>
      <dgm:spPr/>
      <dgm:t>
        <a:bodyPr/>
        <a:lstStyle/>
        <a:p>
          <a:endParaRPr lang="en-US"/>
        </a:p>
      </dgm:t>
    </dgm:pt>
    <dgm:pt modelId="{8E145CAA-89B8-4E8C-B3DC-FEE8C6C412E2}">
      <dgm:prSet/>
      <dgm:spPr>
        <a:solidFill>
          <a:schemeClr val="accent6"/>
        </a:solidFill>
      </dgm:spPr>
      <dgm:t>
        <a:bodyPr/>
        <a:lstStyle/>
        <a:p>
          <a:r>
            <a:rPr lang="en-US"/>
            <a:t>Martin</a:t>
          </a:r>
          <a:br>
            <a:rPr lang="en-US"/>
          </a:br>
          <a:r>
            <a:rPr lang="en-US"/>
            <a:t>1768</a:t>
          </a:r>
        </a:p>
      </dgm:t>
    </dgm:pt>
    <dgm:pt modelId="{D776B748-8824-47A5-BA41-FFABF16FE305}" type="parTrans" cxnId="{13E1F185-1AE7-4D49-84CC-5E74BF56EF69}">
      <dgm:prSet/>
      <dgm:spPr>
        <a:ln>
          <a:solidFill>
            <a:schemeClr val="tx1"/>
          </a:solidFill>
        </a:ln>
      </dgm:spPr>
      <dgm:t>
        <a:bodyPr/>
        <a:lstStyle/>
        <a:p>
          <a:endParaRPr lang="en-US"/>
        </a:p>
      </dgm:t>
    </dgm:pt>
    <dgm:pt modelId="{145B98F8-F4B5-4DD9-A00B-205088CBACA0}" type="sibTrans" cxnId="{13E1F185-1AE7-4D49-84CC-5E74BF56EF69}">
      <dgm:prSet/>
      <dgm:spPr/>
      <dgm:t>
        <a:bodyPr/>
        <a:lstStyle/>
        <a:p>
          <a:endParaRPr lang="en-US"/>
        </a:p>
      </dgm:t>
    </dgm:pt>
    <dgm:pt modelId="{96400710-9338-40FB-B1DB-FD479E930485}">
      <dgm:prSet custT="1"/>
      <dgm:spPr>
        <a:solidFill>
          <a:schemeClr val="accent6"/>
        </a:solidFill>
      </dgm:spPr>
      <dgm:t>
        <a:bodyPr/>
        <a:lstStyle/>
        <a:p>
          <a:r>
            <a:rPr lang="en-US" sz="1200" b="1" dirty="0">
              <a:solidFill>
                <a:sysClr val="windowText" lastClr="000000"/>
              </a:solidFill>
            </a:rPr>
            <a:t>R-FTD43063</a:t>
          </a:r>
          <a:br>
            <a:rPr lang="en-US" sz="1100" dirty="0"/>
          </a:br>
          <a:r>
            <a:rPr lang="en-US" sz="1200" dirty="0"/>
            <a:t>Abner</a:t>
          </a:r>
          <a:br>
            <a:rPr lang="en-US" sz="1100" dirty="0"/>
          </a:br>
          <a:r>
            <a:rPr lang="en-US" sz="1100" dirty="0"/>
            <a:t>1765</a:t>
          </a:r>
        </a:p>
      </dgm:t>
    </dgm:pt>
    <dgm:pt modelId="{51EFFABA-A681-41A5-8DCC-3190A597D25D}" type="parTrans" cxnId="{D8AFA334-0436-4389-BFB9-337C0D2A6DB0}">
      <dgm:prSet/>
      <dgm:spPr>
        <a:ln>
          <a:solidFill>
            <a:schemeClr val="tx1"/>
          </a:solidFill>
        </a:ln>
      </dgm:spPr>
      <dgm:t>
        <a:bodyPr/>
        <a:lstStyle/>
        <a:p>
          <a:endParaRPr lang="en-US"/>
        </a:p>
      </dgm:t>
    </dgm:pt>
    <dgm:pt modelId="{285D9B62-30D9-41C6-8690-ED4CAB00980C}" type="sibTrans" cxnId="{D8AFA334-0436-4389-BFB9-337C0D2A6DB0}">
      <dgm:prSet/>
      <dgm:spPr/>
      <dgm:t>
        <a:bodyPr/>
        <a:lstStyle/>
        <a:p>
          <a:endParaRPr lang="en-US"/>
        </a:p>
      </dgm:t>
    </dgm:pt>
    <dgm:pt modelId="{20FBE10F-C155-4853-9C76-75529BD4F9C4}">
      <dgm:prSet custT="1"/>
      <dgm:spPr>
        <a:solidFill>
          <a:schemeClr val="accent6"/>
        </a:solidFill>
      </dgm:spPr>
      <dgm:t>
        <a:bodyPr/>
        <a:lstStyle/>
        <a:p>
          <a:r>
            <a:rPr lang="en-US" sz="1200" b="1" dirty="0">
              <a:solidFill>
                <a:sysClr val="windowText" lastClr="000000"/>
              </a:solidFill>
            </a:rPr>
            <a:t>R-FTF20113</a:t>
          </a:r>
          <a:br>
            <a:rPr lang="en-US" sz="1100" dirty="0"/>
          </a:br>
          <a:r>
            <a:rPr lang="en-US" sz="1100" dirty="0"/>
            <a:t>Edward Brigand</a:t>
          </a:r>
          <a:br>
            <a:rPr lang="en-US" sz="1100" dirty="0"/>
          </a:br>
          <a:r>
            <a:rPr lang="en-US" sz="1100" dirty="0"/>
            <a:t>1769</a:t>
          </a:r>
        </a:p>
      </dgm:t>
    </dgm:pt>
    <dgm:pt modelId="{9185B483-3680-4366-9829-E313A0F5C0FA}" type="parTrans" cxnId="{FC98917C-191C-49A6-A20A-A39D832F8215}">
      <dgm:prSet/>
      <dgm:spPr>
        <a:ln>
          <a:solidFill>
            <a:schemeClr val="tx1"/>
          </a:solidFill>
        </a:ln>
      </dgm:spPr>
      <dgm:t>
        <a:bodyPr/>
        <a:lstStyle/>
        <a:p>
          <a:endParaRPr lang="en-US"/>
        </a:p>
      </dgm:t>
    </dgm:pt>
    <dgm:pt modelId="{7C319207-5CF3-4CC8-A5DF-EF6B6420F017}" type="sibTrans" cxnId="{FC98917C-191C-49A6-A20A-A39D832F8215}">
      <dgm:prSet/>
      <dgm:spPr/>
      <dgm:t>
        <a:bodyPr/>
        <a:lstStyle/>
        <a:p>
          <a:endParaRPr lang="en-US"/>
        </a:p>
      </dgm:t>
    </dgm:pt>
    <dgm:pt modelId="{7208C9D2-6E5F-4CB3-98C5-60261E3440AF}">
      <dgm:prSet/>
      <dgm:spPr>
        <a:solidFill>
          <a:schemeClr val="accent6"/>
        </a:solidFill>
      </dgm:spPr>
      <dgm:t>
        <a:bodyPr/>
        <a:lstStyle/>
        <a:p>
          <a:r>
            <a:rPr lang="en-US" i="1"/>
            <a:t>No SNP</a:t>
          </a:r>
          <a:br>
            <a:rPr lang="en-US"/>
          </a:br>
          <a:r>
            <a:rPr lang="en-US"/>
            <a:t>Elijah</a:t>
          </a:r>
          <a:br>
            <a:rPr lang="en-US"/>
          </a:br>
          <a:r>
            <a:rPr lang="en-US"/>
            <a:t>1776</a:t>
          </a:r>
        </a:p>
      </dgm:t>
    </dgm:pt>
    <dgm:pt modelId="{4C71C7BF-0060-4318-975B-39C97279B360}" type="parTrans" cxnId="{0F8C79EA-CCCC-4ECD-8DBF-1E39CC605CBD}">
      <dgm:prSet/>
      <dgm:spPr>
        <a:ln>
          <a:solidFill>
            <a:schemeClr val="tx1"/>
          </a:solidFill>
        </a:ln>
      </dgm:spPr>
      <dgm:t>
        <a:bodyPr/>
        <a:lstStyle/>
        <a:p>
          <a:endParaRPr lang="en-US"/>
        </a:p>
      </dgm:t>
    </dgm:pt>
    <dgm:pt modelId="{7CBA3E9D-3DBD-42B3-BE9C-A8E30FC44544}" type="sibTrans" cxnId="{0F8C79EA-CCCC-4ECD-8DBF-1E39CC605CBD}">
      <dgm:prSet/>
      <dgm:spPr/>
      <dgm:t>
        <a:bodyPr/>
        <a:lstStyle/>
        <a:p>
          <a:endParaRPr lang="en-US"/>
        </a:p>
      </dgm:t>
    </dgm:pt>
    <dgm:pt modelId="{985D03DB-F8C3-4308-B73D-22F04C99F04B}">
      <dgm:prSet/>
      <dgm:spPr/>
      <dgm:t>
        <a:bodyPr/>
        <a:lstStyle/>
        <a:p>
          <a:r>
            <a:rPr lang="en-US" b="1" dirty="0">
              <a:solidFill>
                <a:sysClr val="windowText" lastClr="000000"/>
              </a:solidFill>
            </a:rPr>
            <a:t>R-Y86031</a:t>
          </a:r>
        </a:p>
      </dgm:t>
    </dgm:pt>
    <dgm:pt modelId="{FBF6E19D-9175-4C0B-9E77-286AA6CD02BE}" type="parTrans" cxnId="{2B501678-2D5F-42D8-86F2-13F5F9CC78B4}">
      <dgm:prSet/>
      <dgm:spPr>
        <a:ln>
          <a:solidFill>
            <a:schemeClr val="tx1"/>
          </a:solidFill>
        </a:ln>
      </dgm:spPr>
      <dgm:t>
        <a:bodyPr/>
        <a:lstStyle/>
        <a:p>
          <a:endParaRPr lang="en-US"/>
        </a:p>
      </dgm:t>
    </dgm:pt>
    <dgm:pt modelId="{DF645AB9-16E5-4588-B54B-1C21AFDE471D}" type="sibTrans" cxnId="{2B501678-2D5F-42D8-86F2-13F5F9CC78B4}">
      <dgm:prSet/>
      <dgm:spPr/>
      <dgm:t>
        <a:bodyPr/>
        <a:lstStyle/>
        <a:p>
          <a:endParaRPr lang="en-US"/>
        </a:p>
      </dgm:t>
    </dgm:pt>
    <dgm:pt modelId="{CB3F2DD7-97AA-4808-AB70-24CB54C18F45}">
      <dgm:prSet custT="1"/>
      <dgm:spPr>
        <a:solidFill>
          <a:schemeClr val="accent6"/>
        </a:solidFill>
        <a:ln w="25400"/>
      </dgm:spPr>
      <dgm:t>
        <a:bodyPr/>
        <a:lstStyle/>
        <a:p>
          <a:r>
            <a:rPr lang="en-US" sz="1050" b="1" i="1" baseline="0"/>
            <a:t>Traditional Descendants of </a:t>
          </a:r>
          <a:br>
            <a:rPr lang="en-US" sz="1050" b="1" i="1" baseline="0"/>
          </a:br>
          <a:r>
            <a:rPr lang="en-US" sz="1050" b="1" i="1" baseline="0">
              <a:solidFill>
                <a:srgbClr val="FFC000"/>
              </a:solidFill>
            </a:rPr>
            <a:t>Rev. </a:t>
          </a:r>
          <a:r>
            <a:rPr lang="en-US" sz="1400" b="1" i="1" baseline="0">
              <a:solidFill>
                <a:srgbClr val="FFC000"/>
              </a:solidFill>
            </a:rPr>
            <a:t>James</a:t>
          </a:r>
          <a:r>
            <a:rPr lang="en-US" sz="1050" b="1" i="1" baseline="0">
              <a:solidFill>
                <a:schemeClr val="accent4"/>
              </a:solidFill>
            </a:rPr>
            <a:t>:</a:t>
          </a:r>
          <a:br>
            <a:rPr lang="en-US" sz="1050" b="1" i="1" baseline="0">
              <a:solidFill>
                <a:srgbClr val="C00000"/>
              </a:solidFill>
            </a:rPr>
          </a:br>
          <a:r>
            <a:rPr lang="en-US" sz="1050" baseline="0"/>
            <a:t>Obediah, Absalom, John 1807-10</a:t>
          </a:r>
        </a:p>
      </dgm:t>
    </dgm:pt>
    <dgm:pt modelId="{79548D4B-6969-42AF-A95B-E640EE60EE60}" type="parTrans" cxnId="{F87F9360-376B-412C-B617-9EE163F182FD}">
      <dgm:prSet/>
      <dgm:spPr>
        <a:ln>
          <a:solidFill>
            <a:schemeClr val="tx1"/>
          </a:solidFill>
        </a:ln>
      </dgm:spPr>
      <dgm:t>
        <a:bodyPr/>
        <a:lstStyle/>
        <a:p>
          <a:endParaRPr lang="en-US"/>
        </a:p>
      </dgm:t>
    </dgm:pt>
    <dgm:pt modelId="{7A36FBEE-BFFB-4273-81CC-61570E71ADCD}" type="sibTrans" cxnId="{F87F9360-376B-412C-B617-9EE163F182FD}">
      <dgm:prSet/>
      <dgm:spPr/>
      <dgm:t>
        <a:bodyPr/>
        <a:lstStyle/>
        <a:p>
          <a:endParaRPr lang="en-US"/>
        </a:p>
      </dgm:t>
    </dgm:pt>
    <dgm:pt modelId="{48A4824E-5402-4253-94E4-C12FFB76ACCF}">
      <dgm:prSet custT="1"/>
      <dgm:spPr>
        <a:solidFill>
          <a:schemeClr val="accent6"/>
        </a:solidFill>
      </dgm:spPr>
      <dgm:t>
        <a:bodyPr/>
        <a:lstStyle/>
        <a:p>
          <a:pPr algn="ctr"/>
          <a:r>
            <a:rPr lang="en-US" sz="1200" b="1" dirty="0">
              <a:solidFill>
                <a:sysClr val="windowText" lastClr="000000"/>
              </a:solidFill>
            </a:rPr>
            <a:t>R-FTC39394</a:t>
          </a:r>
          <a:br>
            <a:rPr lang="en-US" sz="1050" b="1" dirty="0">
              <a:solidFill>
                <a:sysClr val="windowText" lastClr="000000"/>
              </a:solidFill>
            </a:rPr>
          </a:br>
          <a:br>
            <a:rPr lang="en-US" sz="1000" dirty="0"/>
          </a:br>
          <a:r>
            <a:rPr lang="en-US" sz="1200" b="1" dirty="0"/>
            <a:t>Stephen</a:t>
          </a:r>
          <a:r>
            <a:rPr lang="en-US" sz="1050" b="1" dirty="0"/>
            <a:t> 1762</a:t>
          </a:r>
          <a:br>
            <a:rPr lang="en-US" sz="1050" b="1" dirty="0"/>
          </a:br>
          <a:endParaRPr lang="en-US" sz="900" dirty="0"/>
        </a:p>
      </dgm:t>
    </dgm:pt>
    <dgm:pt modelId="{D8781BCD-D128-4A6C-8594-DE6690B3C022}" type="parTrans" cxnId="{AD25C41D-FA5D-4C05-B680-E3662D0C5D2E}">
      <dgm:prSet/>
      <dgm:spPr/>
      <dgm:t>
        <a:bodyPr/>
        <a:lstStyle/>
        <a:p>
          <a:endParaRPr lang="en-US"/>
        </a:p>
      </dgm:t>
    </dgm:pt>
    <dgm:pt modelId="{F588E48B-9CB1-4A1E-93B3-A72AC5066CAB}" type="sibTrans" cxnId="{AD25C41D-FA5D-4C05-B680-E3662D0C5D2E}">
      <dgm:prSet/>
      <dgm:spPr/>
      <dgm:t>
        <a:bodyPr/>
        <a:lstStyle/>
        <a:p>
          <a:endParaRPr lang="en-US"/>
        </a:p>
      </dgm:t>
    </dgm:pt>
    <dgm:pt modelId="{A3CCFF43-C542-4A70-A55A-1970BE7A4F65}">
      <dgm:prSet custT="1"/>
      <dgm:spPr>
        <a:solidFill>
          <a:schemeClr val="accent6"/>
        </a:solidFill>
        <a:ln w="25400"/>
      </dgm:spPr>
      <dgm:t>
        <a:bodyPr/>
        <a:lstStyle/>
        <a:p>
          <a:r>
            <a:rPr lang="en-US" sz="1200" b="1" dirty="0">
              <a:solidFill>
                <a:srgbClr val="FFC000"/>
              </a:solidFill>
            </a:rPr>
            <a:t>Abraham</a:t>
          </a:r>
          <a:br>
            <a:rPr lang="en-US" sz="1000" dirty="0"/>
          </a:br>
          <a:r>
            <a:rPr lang="en-US" sz="1200" dirty="0"/>
            <a:t>c1750 </a:t>
          </a:r>
          <a:br>
            <a:rPr lang="en-US" sz="1200" dirty="0"/>
          </a:br>
          <a:r>
            <a:rPr lang="en-US" sz="1200" i="1" dirty="0"/>
            <a:t>No SNP</a:t>
          </a:r>
          <a:endParaRPr lang="en-US" sz="1100" i="1" dirty="0"/>
        </a:p>
      </dgm:t>
    </dgm:pt>
    <dgm:pt modelId="{D0D91464-B1D8-4548-B1E2-8076053D180D}" type="parTrans" cxnId="{8D4958F1-C665-40D9-B1FA-46BB763FB57E}">
      <dgm:prSet/>
      <dgm:spPr>
        <a:ln>
          <a:solidFill>
            <a:schemeClr val="tx1"/>
          </a:solidFill>
        </a:ln>
      </dgm:spPr>
      <dgm:t>
        <a:bodyPr/>
        <a:lstStyle/>
        <a:p>
          <a:endParaRPr lang="en-US"/>
        </a:p>
      </dgm:t>
    </dgm:pt>
    <dgm:pt modelId="{7FC67B4B-27D6-4593-AE01-9E77B3A4BE25}" type="sibTrans" cxnId="{8D4958F1-C665-40D9-B1FA-46BB763FB57E}">
      <dgm:prSet/>
      <dgm:spPr/>
      <dgm:t>
        <a:bodyPr/>
        <a:lstStyle/>
        <a:p>
          <a:endParaRPr lang="en-US"/>
        </a:p>
      </dgm:t>
    </dgm:pt>
    <dgm:pt modelId="{6CE9BAA5-3336-4832-BC59-B91C15B3D89A}">
      <dgm:prSet custT="1"/>
      <dgm:spPr>
        <a:solidFill>
          <a:schemeClr val="accent6"/>
        </a:solidFill>
        <a:ln w="25400"/>
      </dgm:spPr>
      <dgm:t>
        <a:bodyPr/>
        <a:lstStyle/>
        <a:p>
          <a:r>
            <a:rPr lang="en-US" sz="1200" b="1" dirty="0">
              <a:solidFill>
                <a:sysClr val="windowText" lastClr="000000"/>
              </a:solidFill>
            </a:rPr>
            <a:t>R-FTE9604</a:t>
          </a:r>
          <a:br>
            <a:rPr lang="en-US" sz="1000" dirty="0"/>
          </a:br>
          <a:r>
            <a:rPr lang="en-US" sz="1200" b="1" dirty="0">
              <a:solidFill>
                <a:srgbClr val="FFC000"/>
              </a:solidFill>
            </a:rPr>
            <a:t>Rene</a:t>
          </a:r>
          <a:br>
            <a:rPr lang="en-US" sz="1050" b="1" dirty="0">
              <a:solidFill>
                <a:schemeClr val="bg1"/>
              </a:solidFill>
            </a:rPr>
          </a:br>
          <a:r>
            <a:rPr lang="en-US" sz="1050" b="1" dirty="0">
              <a:solidFill>
                <a:schemeClr val="bg1"/>
              </a:solidFill>
            </a:rPr>
            <a:t>(Son of </a:t>
          </a:r>
          <a:r>
            <a:rPr lang="en-US" sz="1100" b="1" dirty="0">
              <a:solidFill>
                <a:schemeClr val="bg1"/>
              </a:solidFill>
            </a:rPr>
            <a:t>Peter</a:t>
          </a:r>
          <a:r>
            <a:rPr lang="en-US" sz="1050" b="1" dirty="0">
              <a:solidFill>
                <a:schemeClr val="bg1"/>
              </a:solidFill>
            </a:rPr>
            <a:t>)</a:t>
          </a:r>
          <a:br>
            <a:rPr lang="en-US" sz="1050" dirty="0">
              <a:solidFill>
                <a:schemeClr val="accent4"/>
              </a:solidFill>
            </a:rPr>
          </a:br>
          <a:r>
            <a:rPr lang="en-US" sz="1050" dirty="0"/>
            <a:t>c1748</a:t>
          </a:r>
        </a:p>
      </dgm:t>
    </dgm:pt>
    <dgm:pt modelId="{7FF015DA-BA86-47C2-BD6A-630544A87A6C}" type="parTrans" cxnId="{C3026232-C7F0-459B-A137-E8619DFE1B7F}">
      <dgm:prSet/>
      <dgm:spPr/>
      <dgm:t>
        <a:bodyPr/>
        <a:lstStyle/>
        <a:p>
          <a:endParaRPr lang="en-US"/>
        </a:p>
      </dgm:t>
    </dgm:pt>
    <dgm:pt modelId="{C732577F-C95A-4D78-B7E0-41763C0BA55A}" type="sibTrans" cxnId="{C3026232-C7F0-459B-A137-E8619DFE1B7F}">
      <dgm:prSet/>
      <dgm:spPr/>
      <dgm:t>
        <a:bodyPr/>
        <a:lstStyle/>
        <a:p>
          <a:endParaRPr lang="en-US"/>
        </a:p>
      </dgm:t>
    </dgm:pt>
    <dgm:pt modelId="{611E3D91-F9B5-49EC-B8AE-671616A0E55B}">
      <dgm:prSet/>
      <dgm:spPr>
        <a:solidFill>
          <a:schemeClr val="accent6"/>
        </a:solidFill>
      </dgm:spPr>
      <dgm:t>
        <a:bodyPr/>
        <a:lstStyle/>
        <a:p>
          <a:r>
            <a:rPr lang="en-US"/>
            <a:t>Joseph</a:t>
          </a:r>
          <a:br>
            <a:rPr lang="en-US"/>
          </a:br>
          <a:r>
            <a:rPr lang="en-US"/>
            <a:t>1783</a:t>
          </a:r>
        </a:p>
      </dgm:t>
    </dgm:pt>
    <dgm:pt modelId="{8B61F03B-45D1-40FA-B09E-82B256903317}" type="parTrans" cxnId="{A67CC496-8007-49EC-8651-6D4EAEF5611C}">
      <dgm:prSet/>
      <dgm:spPr>
        <a:ln>
          <a:solidFill>
            <a:schemeClr val="tx1"/>
          </a:solidFill>
        </a:ln>
      </dgm:spPr>
      <dgm:t>
        <a:bodyPr/>
        <a:lstStyle/>
        <a:p>
          <a:endParaRPr lang="en-US"/>
        </a:p>
      </dgm:t>
    </dgm:pt>
    <dgm:pt modelId="{D66DDEFD-7610-48EE-9913-0A21A0198AA0}" type="sibTrans" cxnId="{A67CC496-8007-49EC-8651-6D4EAEF5611C}">
      <dgm:prSet/>
      <dgm:spPr/>
      <dgm:t>
        <a:bodyPr/>
        <a:lstStyle/>
        <a:p>
          <a:endParaRPr lang="en-US"/>
        </a:p>
      </dgm:t>
    </dgm:pt>
    <dgm:pt modelId="{ECA64E67-7C0F-487D-BD80-C67B81BB4429}">
      <dgm:prSet/>
      <dgm:spPr>
        <a:solidFill>
          <a:schemeClr val="accent6"/>
        </a:solidFill>
      </dgm:spPr>
      <dgm:t>
        <a:bodyPr/>
        <a:lstStyle/>
        <a:p>
          <a:r>
            <a:rPr lang="en-US" dirty="0"/>
            <a:t>James</a:t>
          </a:r>
          <a:br>
            <a:rPr lang="en-US" dirty="0"/>
          </a:br>
          <a:r>
            <a:rPr lang="en-US" dirty="0"/>
            <a:t>1761</a:t>
          </a:r>
          <a:br>
            <a:rPr lang="en-US" dirty="0"/>
          </a:br>
          <a:r>
            <a:rPr lang="en-US" dirty="0"/>
            <a:t> </a:t>
          </a:r>
          <a:r>
            <a:rPr lang="en-US" i="1" dirty="0"/>
            <a:t>No SNP</a:t>
          </a:r>
        </a:p>
      </dgm:t>
    </dgm:pt>
    <dgm:pt modelId="{1C1F2219-29CE-4026-97E1-E262446D4276}" type="parTrans" cxnId="{A527DF77-EFB2-4CB4-A2E7-3CFFFFCD8423}">
      <dgm:prSet/>
      <dgm:spPr>
        <a:ln>
          <a:solidFill>
            <a:schemeClr val="tx1"/>
          </a:solidFill>
        </a:ln>
      </dgm:spPr>
      <dgm:t>
        <a:bodyPr/>
        <a:lstStyle/>
        <a:p>
          <a:endParaRPr lang="en-US"/>
        </a:p>
      </dgm:t>
    </dgm:pt>
    <dgm:pt modelId="{7E3F80A7-5282-4EAF-8528-97BAAFDB488E}" type="sibTrans" cxnId="{A527DF77-EFB2-4CB4-A2E7-3CFFFFCD8423}">
      <dgm:prSet/>
      <dgm:spPr/>
      <dgm:t>
        <a:bodyPr/>
        <a:lstStyle/>
        <a:p>
          <a:endParaRPr lang="en-US"/>
        </a:p>
      </dgm:t>
    </dgm:pt>
    <dgm:pt modelId="{D06F4853-C862-4972-8854-4D0C63C1F872}">
      <dgm:prSet/>
      <dgm:spPr>
        <a:solidFill>
          <a:schemeClr val="accent6"/>
        </a:solidFill>
      </dgm:spPr>
      <dgm:t>
        <a:bodyPr/>
        <a:lstStyle/>
        <a:p>
          <a:r>
            <a:rPr lang="en-US"/>
            <a:t>Jesse</a:t>
          </a:r>
          <a:br>
            <a:rPr lang="en-US"/>
          </a:br>
          <a:r>
            <a:rPr lang="en-US"/>
            <a:t>1760-65</a:t>
          </a:r>
        </a:p>
      </dgm:t>
    </dgm:pt>
    <dgm:pt modelId="{017AE902-1D1D-4CD9-908D-375E2D6ACEC9}" type="parTrans" cxnId="{BD211755-4961-4F54-B9EF-5032A5EDD134}">
      <dgm:prSet/>
      <dgm:spPr>
        <a:ln>
          <a:solidFill>
            <a:schemeClr val="tx1"/>
          </a:solidFill>
        </a:ln>
      </dgm:spPr>
      <dgm:t>
        <a:bodyPr/>
        <a:lstStyle/>
        <a:p>
          <a:endParaRPr lang="en-US"/>
        </a:p>
      </dgm:t>
    </dgm:pt>
    <dgm:pt modelId="{462B049F-C349-4A43-8293-44B2BB55BE11}" type="sibTrans" cxnId="{BD211755-4961-4F54-B9EF-5032A5EDD134}">
      <dgm:prSet/>
      <dgm:spPr/>
      <dgm:t>
        <a:bodyPr/>
        <a:lstStyle/>
        <a:p>
          <a:endParaRPr lang="en-US"/>
        </a:p>
      </dgm:t>
    </dgm:pt>
    <dgm:pt modelId="{097E7D9E-94F1-4CAF-8728-B0D2E146CDB7}">
      <dgm:prSet/>
      <dgm:spPr>
        <a:solidFill>
          <a:schemeClr val="accent6"/>
        </a:solidFill>
      </dgm:spPr>
      <dgm:t>
        <a:bodyPr/>
        <a:lstStyle/>
        <a:p>
          <a:r>
            <a:rPr lang="en-US" dirty="0"/>
            <a:t>George</a:t>
          </a:r>
          <a:br>
            <a:rPr lang="en-US" dirty="0"/>
          </a:br>
          <a:r>
            <a:rPr lang="en-US" dirty="0"/>
            <a:t>1766 </a:t>
          </a:r>
          <a:br>
            <a:rPr lang="en-US" dirty="0"/>
          </a:br>
          <a:r>
            <a:rPr lang="en-US" i="1" dirty="0"/>
            <a:t>No SNP</a:t>
          </a:r>
        </a:p>
      </dgm:t>
    </dgm:pt>
    <dgm:pt modelId="{529B2A4D-35DC-4972-8417-22E15B19CDBA}" type="parTrans" cxnId="{943044BB-A2AC-422E-994C-BD672C01BF9C}">
      <dgm:prSet/>
      <dgm:spPr>
        <a:ln>
          <a:solidFill>
            <a:schemeClr val="tx1"/>
          </a:solidFill>
        </a:ln>
      </dgm:spPr>
      <dgm:t>
        <a:bodyPr/>
        <a:lstStyle/>
        <a:p>
          <a:endParaRPr lang="en-US"/>
        </a:p>
      </dgm:t>
    </dgm:pt>
    <dgm:pt modelId="{06214DBE-2CB2-4712-BA04-31D53E3DF148}" type="sibTrans" cxnId="{943044BB-A2AC-422E-994C-BD672C01BF9C}">
      <dgm:prSet/>
      <dgm:spPr/>
      <dgm:t>
        <a:bodyPr/>
        <a:lstStyle/>
        <a:p>
          <a:endParaRPr lang="en-US"/>
        </a:p>
      </dgm:t>
    </dgm:pt>
    <dgm:pt modelId="{37CE098A-83D4-47EC-9BF5-87E9A803D991}">
      <dgm:prSet/>
      <dgm:spPr>
        <a:solidFill>
          <a:schemeClr val="accent6"/>
        </a:solidFill>
      </dgm:spPr>
      <dgm:t>
        <a:bodyPr/>
        <a:lstStyle/>
        <a:p>
          <a:r>
            <a:rPr lang="en-US" dirty="0"/>
            <a:t>Robert R.</a:t>
          </a:r>
          <a:br>
            <a:rPr lang="en-US" dirty="0"/>
          </a:br>
          <a:r>
            <a:rPr lang="en-US" dirty="0"/>
            <a:t>1770</a:t>
          </a:r>
        </a:p>
      </dgm:t>
    </dgm:pt>
    <dgm:pt modelId="{3836F1F9-134B-4FF3-9D66-208D047D85AA}" type="parTrans" cxnId="{674F0384-AEA7-4AEC-B4D1-4B3E018689C7}">
      <dgm:prSet/>
      <dgm:spPr>
        <a:ln>
          <a:solidFill>
            <a:schemeClr val="tx1"/>
          </a:solidFill>
        </a:ln>
      </dgm:spPr>
      <dgm:t>
        <a:bodyPr/>
        <a:lstStyle/>
        <a:p>
          <a:endParaRPr lang="en-US"/>
        </a:p>
      </dgm:t>
    </dgm:pt>
    <dgm:pt modelId="{FBB9B6BB-0971-4E4B-8254-C47865C3A4E6}" type="sibTrans" cxnId="{674F0384-AEA7-4AEC-B4D1-4B3E018689C7}">
      <dgm:prSet/>
      <dgm:spPr/>
      <dgm:t>
        <a:bodyPr/>
        <a:lstStyle/>
        <a:p>
          <a:endParaRPr lang="en-US"/>
        </a:p>
      </dgm:t>
    </dgm:pt>
    <dgm:pt modelId="{064FC7E1-3B6C-4275-B4F8-A670735A8617}">
      <dgm:prSet/>
      <dgm:spPr>
        <a:solidFill>
          <a:schemeClr val="accent6"/>
        </a:solidFill>
      </dgm:spPr>
      <dgm:t>
        <a:bodyPr/>
        <a:lstStyle/>
        <a:p>
          <a:r>
            <a:rPr lang="en-US"/>
            <a:t>Elisha 1778</a:t>
          </a:r>
        </a:p>
      </dgm:t>
    </dgm:pt>
    <dgm:pt modelId="{BBF3DD16-E9C2-4F2D-B36B-26F278AFE2BB}" type="parTrans" cxnId="{A8D8E80A-E379-4531-A2FA-A031DF830E14}">
      <dgm:prSet/>
      <dgm:spPr>
        <a:ln>
          <a:solidFill>
            <a:schemeClr val="tx1"/>
          </a:solidFill>
        </a:ln>
      </dgm:spPr>
      <dgm:t>
        <a:bodyPr/>
        <a:lstStyle/>
        <a:p>
          <a:endParaRPr lang="en-US"/>
        </a:p>
      </dgm:t>
    </dgm:pt>
    <dgm:pt modelId="{ADA0E493-844B-4768-BF89-29627C44F761}" type="sibTrans" cxnId="{A8D8E80A-E379-4531-A2FA-A031DF830E14}">
      <dgm:prSet/>
      <dgm:spPr/>
      <dgm:t>
        <a:bodyPr/>
        <a:lstStyle/>
        <a:p>
          <a:endParaRPr lang="en-US"/>
        </a:p>
      </dgm:t>
    </dgm:pt>
    <dgm:pt modelId="{9F3B0C56-89E0-47BC-B2E3-6522499DDB13}">
      <dgm:prSet/>
      <dgm:spPr>
        <a:solidFill>
          <a:schemeClr val="accent6"/>
        </a:solidFill>
      </dgm:spPr>
      <dgm:t>
        <a:bodyPr/>
        <a:lstStyle/>
        <a:p>
          <a:r>
            <a:rPr lang="en-US"/>
            <a:t>Abraham, Jr. 1793</a:t>
          </a:r>
        </a:p>
      </dgm:t>
    </dgm:pt>
    <dgm:pt modelId="{DE86A587-6B90-4F6B-BFA9-3AD7A5F89D17}" type="parTrans" cxnId="{1A2300A7-1CAE-4520-8ECA-E75E3738EEA9}">
      <dgm:prSet/>
      <dgm:spPr>
        <a:ln>
          <a:solidFill>
            <a:schemeClr val="tx1"/>
          </a:solidFill>
        </a:ln>
      </dgm:spPr>
      <dgm:t>
        <a:bodyPr/>
        <a:lstStyle/>
        <a:p>
          <a:endParaRPr lang="en-US"/>
        </a:p>
      </dgm:t>
    </dgm:pt>
    <dgm:pt modelId="{20856AF3-9E7B-4ABE-9EE0-FD84CCF86756}" type="sibTrans" cxnId="{1A2300A7-1CAE-4520-8ECA-E75E3738EEA9}">
      <dgm:prSet/>
      <dgm:spPr/>
      <dgm:t>
        <a:bodyPr/>
        <a:lstStyle/>
        <a:p>
          <a:endParaRPr lang="en-US"/>
        </a:p>
      </dgm:t>
    </dgm:pt>
    <dgm:pt modelId="{1F25BD5D-CB34-4667-8779-988FD113CEE6}">
      <dgm:prSet/>
      <dgm:spPr>
        <a:solidFill>
          <a:schemeClr val="accent6"/>
        </a:solidFill>
      </dgm:spPr>
      <dgm:t>
        <a:bodyPr/>
        <a:lstStyle/>
        <a:p>
          <a:r>
            <a:rPr lang="en-US"/>
            <a:t>Royal 1790</a:t>
          </a:r>
        </a:p>
      </dgm:t>
    </dgm:pt>
    <dgm:pt modelId="{03FD82C1-EDFA-440E-85A8-D55268E211BA}" type="parTrans" cxnId="{B4E42E61-E10D-48FA-9A2A-F22E13067A5B}">
      <dgm:prSet/>
      <dgm:spPr>
        <a:ln>
          <a:solidFill>
            <a:schemeClr val="tx1"/>
          </a:solidFill>
        </a:ln>
      </dgm:spPr>
      <dgm:t>
        <a:bodyPr/>
        <a:lstStyle/>
        <a:p>
          <a:endParaRPr lang="en-US"/>
        </a:p>
      </dgm:t>
    </dgm:pt>
    <dgm:pt modelId="{8BDBC9BC-2CAD-4780-8CC2-E7E23D12F8BD}" type="sibTrans" cxnId="{B4E42E61-E10D-48FA-9A2A-F22E13067A5B}">
      <dgm:prSet/>
      <dgm:spPr/>
      <dgm:t>
        <a:bodyPr/>
        <a:lstStyle/>
        <a:p>
          <a:endParaRPr lang="en-US"/>
        </a:p>
      </dgm:t>
    </dgm:pt>
    <dgm:pt modelId="{5F53CC61-892B-4669-9E91-C48E767DFF3D}">
      <dgm:prSet/>
      <dgm:spPr>
        <a:solidFill>
          <a:schemeClr val="accent6"/>
        </a:solidFill>
      </dgm:spPr>
      <dgm:t>
        <a:bodyPr/>
        <a:lstStyle/>
        <a:p>
          <a:r>
            <a:rPr lang="en-US"/>
            <a:t>James 1800</a:t>
          </a:r>
        </a:p>
      </dgm:t>
    </dgm:pt>
    <dgm:pt modelId="{A3183671-6345-41DB-A2E7-C90D0DDBF1CF}" type="parTrans" cxnId="{B3347B36-A191-45D9-B6ED-19C78A4FE806}">
      <dgm:prSet/>
      <dgm:spPr>
        <a:ln>
          <a:solidFill>
            <a:schemeClr val="tx1"/>
          </a:solidFill>
        </a:ln>
      </dgm:spPr>
      <dgm:t>
        <a:bodyPr/>
        <a:lstStyle/>
        <a:p>
          <a:endParaRPr lang="en-US"/>
        </a:p>
      </dgm:t>
    </dgm:pt>
    <dgm:pt modelId="{A45EE65C-3997-4AB7-9773-DF247D697EE1}" type="sibTrans" cxnId="{B3347B36-A191-45D9-B6ED-19C78A4FE806}">
      <dgm:prSet/>
      <dgm:spPr/>
      <dgm:t>
        <a:bodyPr/>
        <a:lstStyle/>
        <a:p>
          <a:endParaRPr lang="en-US"/>
        </a:p>
      </dgm:t>
    </dgm:pt>
    <dgm:pt modelId="{C66B12D6-78E9-4494-9B17-C07BCE9E4F91}">
      <dgm:prSet/>
      <dgm:spPr>
        <a:solidFill>
          <a:schemeClr val="accent6"/>
        </a:solidFill>
      </dgm:spPr>
      <dgm:t>
        <a:bodyPr/>
        <a:lstStyle/>
        <a:p>
          <a:r>
            <a:rPr lang="en-US"/>
            <a:t>Obediah </a:t>
          </a:r>
          <a:br>
            <a:rPr lang="en-US"/>
          </a:br>
          <a:r>
            <a:rPr lang="en-US"/>
            <a:t>1785</a:t>
          </a:r>
        </a:p>
      </dgm:t>
    </dgm:pt>
    <dgm:pt modelId="{3C3DFA9E-18F4-45BF-852E-26F13B23E5AE}" type="parTrans" cxnId="{7834E932-D39A-4B71-AE37-FA2F1BFCD0F4}">
      <dgm:prSet/>
      <dgm:spPr>
        <a:ln>
          <a:solidFill>
            <a:schemeClr val="tx1"/>
          </a:solidFill>
        </a:ln>
      </dgm:spPr>
      <dgm:t>
        <a:bodyPr/>
        <a:lstStyle/>
        <a:p>
          <a:endParaRPr lang="en-US"/>
        </a:p>
      </dgm:t>
    </dgm:pt>
    <dgm:pt modelId="{0DD285D3-4951-4E6C-8FB9-876EEF00C361}" type="sibTrans" cxnId="{7834E932-D39A-4B71-AE37-FA2F1BFCD0F4}">
      <dgm:prSet/>
      <dgm:spPr/>
      <dgm:t>
        <a:bodyPr/>
        <a:lstStyle/>
        <a:p>
          <a:endParaRPr lang="en-US"/>
        </a:p>
      </dgm:t>
    </dgm:pt>
    <dgm:pt modelId="{3E7E9B79-C8A4-424E-9A73-D298451424BB}">
      <dgm:prSet custT="1"/>
      <dgm:spPr>
        <a:solidFill>
          <a:schemeClr val="accent6"/>
        </a:solidFill>
      </dgm:spPr>
      <dgm:t>
        <a:bodyPr/>
        <a:lstStyle/>
        <a:p>
          <a:r>
            <a:rPr lang="en-US" sz="1200" dirty="0"/>
            <a:t>Absalom</a:t>
          </a:r>
          <a:br>
            <a:rPr lang="en-US" sz="1200" dirty="0"/>
          </a:br>
          <a:r>
            <a:rPr lang="en-US" sz="1100" dirty="0"/>
            <a:t>1785-90 </a:t>
          </a:r>
          <a:br>
            <a:rPr lang="en-US" sz="1100" dirty="0"/>
          </a:br>
          <a:r>
            <a:rPr lang="en-US" sz="1100" dirty="0"/>
            <a:t>(James 1812)</a:t>
          </a:r>
        </a:p>
      </dgm:t>
    </dgm:pt>
    <dgm:pt modelId="{EDDCEE98-48AE-4388-815F-02FA84F3F3B6}" type="parTrans" cxnId="{0AA0D7E9-F2A6-48C6-9BBA-8BE1F3D8524E}">
      <dgm:prSet/>
      <dgm:spPr>
        <a:ln>
          <a:solidFill>
            <a:schemeClr val="tx1"/>
          </a:solidFill>
        </a:ln>
      </dgm:spPr>
      <dgm:t>
        <a:bodyPr/>
        <a:lstStyle/>
        <a:p>
          <a:endParaRPr lang="en-US"/>
        </a:p>
      </dgm:t>
    </dgm:pt>
    <dgm:pt modelId="{EEDF9285-1A5A-4013-AD68-A010746CD61B}" type="sibTrans" cxnId="{0AA0D7E9-F2A6-48C6-9BBA-8BE1F3D8524E}">
      <dgm:prSet/>
      <dgm:spPr/>
      <dgm:t>
        <a:bodyPr/>
        <a:lstStyle/>
        <a:p>
          <a:endParaRPr lang="en-US"/>
        </a:p>
      </dgm:t>
    </dgm:pt>
    <dgm:pt modelId="{CB4657C2-3A39-4844-B48F-69890314E114}">
      <dgm:prSet/>
      <dgm:spPr>
        <a:solidFill>
          <a:schemeClr val="accent6"/>
        </a:solidFill>
      </dgm:spPr>
      <dgm:t>
        <a:bodyPr/>
        <a:lstStyle/>
        <a:p>
          <a:r>
            <a:rPr lang="en-US"/>
            <a:t>John 1807-10</a:t>
          </a:r>
        </a:p>
      </dgm:t>
    </dgm:pt>
    <dgm:pt modelId="{CA88B354-0A54-4606-B5FB-F38A1C444695}" type="parTrans" cxnId="{9D75DB60-2A63-485E-A7A1-1629B4A72788}">
      <dgm:prSet/>
      <dgm:spPr>
        <a:ln>
          <a:solidFill>
            <a:schemeClr val="tx1"/>
          </a:solidFill>
        </a:ln>
      </dgm:spPr>
      <dgm:t>
        <a:bodyPr/>
        <a:lstStyle/>
        <a:p>
          <a:endParaRPr lang="en-US"/>
        </a:p>
      </dgm:t>
    </dgm:pt>
    <dgm:pt modelId="{490FDF9A-8DF5-43AE-B778-95BDAD0CA71F}" type="sibTrans" cxnId="{9D75DB60-2A63-485E-A7A1-1629B4A72788}">
      <dgm:prSet/>
      <dgm:spPr/>
      <dgm:t>
        <a:bodyPr/>
        <a:lstStyle/>
        <a:p>
          <a:endParaRPr lang="en-US"/>
        </a:p>
      </dgm:t>
    </dgm:pt>
    <dgm:pt modelId="{E53BA9FC-5180-4C2A-AE34-B4989220E0BE}">
      <dgm:prSet/>
      <dgm:spPr>
        <a:solidFill>
          <a:schemeClr val="accent6"/>
        </a:solidFill>
      </dgm:spPr>
      <dgm:t>
        <a:bodyPr/>
        <a:lstStyle/>
        <a:p>
          <a:r>
            <a:rPr lang="en-US"/>
            <a:t>John 1783</a:t>
          </a:r>
          <a:br>
            <a:rPr lang="en-US"/>
          </a:br>
          <a:r>
            <a:rPr lang="en-US"/>
            <a:t>sons:</a:t>
          </a:r>
          <a:br>
            <a:rPr lang="en-US"/>
          </a:br>
          <a:r>
            <a:rPr lang="en-US"/>
            <a:t>Miles 1807</a:t>
          </a:r>
          <a:br>
            <a:rPr lang="en-US"/>
          </a:br>
          <a:r>
            <a:rPr lang="en-US"/>
            <a:t>John B. 1822</a:t>
          </a:r>
        </a:p>
      </dgm:t>
    </dgm:pt>
    <dgm:pt modelId="{132B0FCC-B553-45C6-8425-92591CFFE84E}" type="parTrans" cxnId="{FE8AEB77-0ECC-42DC-B028-65F3B726463B}">
      <dgm:prSet/>
      <dgm:spPr>
        <a:ln>
          <a:solidFill>
            <a:schemeClr val="tx1"/>
          </a:solidFill>
        </a:ln>
      </dgm:spPr>
      <dgm:t>
        <a:bodyPr/>
        <a:lstStyle/>
        <a:p>
          <a:endParaRPr lang="en-US"/>
        </a:p>
      </dgm:t>
    </dgm:pt>
    <dgm:pt modelId="{24013940-3A1E-4236-B70A-8D5920517B98}" type="sibTrans" cxnId="{FE8AEB77-0ECC-42DC-B028-65F3B726463B}">
      <dgm:prSet/>
      <dgm:spPr/>
      <dgm:t>
        <a:bodyPr/>
        <a:lstStyle/>
        <a:p>
          <a:endParaRPr lang="en-US"/>
        </a:p>
      </dgm:t>
    </dgm:pt>
    <dgm:pt modelId="{58B01AA7-2C3C-42CA-B2ED-390433D119BE}" type="pres">
      <dgm:prSet presAssocID="{B908BDAC-D5D9-4748-9A9C-585946074916}" presName="hierChild1" presStyleCnt="0">
        <dgm:presLayoutVars>
          <dgm:orgChart val="1"/>
          <dgm:chPref val="1"/>
          <dgm:dir/>
          <dgm:animOne val="branch"/>
          <dgm:animLvl val="lvl"/>
          <dgm:resizeHandles/>
        </dgm:presLayoutVars>
      </dgm:prSet>
      <dgm:spPr/>
    </dgm:pt>
    <dgm:pt modelId="{20D878BF-B91A-4ED4-AC25-71C3C32A0CEE}" type="pres">
      <dgm:prSet presAssocID="{497F9E8B-B480-40DC-8ADA-5F7E26C05877}" presName="hierRoot1" presStyleCnt="0">
        <dgm:presLayoutVars>
          <dgm:hierBranch val="init"/>
        </dgm:presLayoutVars>
      </dgm:prSet>
      <dgm:spPr/>
    </dgm:pt>
    <dgm:pt modelId="{DC9AFDCC-4CA9-493B-AD80-6676F4ED16E5}" type="pres">
      <dgm:prSet presAssocID="{497F9E8B-B480-40DC-8ADA-5F7E26C05877}" presName="rootComposite1" presStyleCnt="0"/>
      <dgm:spPr/>
    </dgm:pt>
    <dgm:pt modelId="{E1F58E97-BC5D-433C-AA1B-6E04EFB53BAD}" type="pres">
      <dgm:prSet presAssocID="{497F9E8B-B480-40DC-8ADA-5F7E26C05877}" presName="rootText1" presStyleLbl="node0" presStyleIdx="0" presStyleCnt="1" custLinFactNeighborX="-15979" custLinFactNeighborY="-24287">
        <dgm:presLayoutVars>
          <dgm:chPref val="3"/>
        </dgm:presLayoutVars>
      </dgm:prSet>
      <dgm:spPr/>
    </dgm:pt>
    <dgm:pt modelId="{CD68CA09-99F0-4D7D-9CA4-585862F0A445}" type="pres">
      <dgm:prSet presAssocID="{497F9E8B-B480-40DC-8ADA-5F7E26C05877}" presName="rootConnector1" presStyleLbl="node1" presStyleIdx="0" presStyleCnt="0"/>
      <dgm:spPr/>
    </dgm:pt>
    <dgm:pt modelId="{194C3745-5C8A-40BF-BB06-395D05C51946}" type="pres">
      <dgm:prSet presAssocID="{497F9E8B-B480-40DC-8ADA-5F7E26C05877}" presName="hierChild2" presStyleCnt="0"/>
      <dgm:spPr/>
    </dgm:pt>
    <dgm:pt modelId="{7978C063-D95C-48C3-8F8E-DA38FD142F5E}" type="pres">
      <dgm:prSet presAssocID="{A2F502CB-C609-4E2C-8F7A-C7939B257D40}" presName="Name37" presStyleLbl="parChTrans1D2" presStyleIdx="0" presStyleCnt="3"/>
      <dgm:spPr/>
    </dgm:pt>
    <dgm:pt modelId="{43C8722A-DCEF-45E1-A1A4-27782D0EC51A}" type="pres">
      <dgm:prSet presAssocID="{CBB07916-ACE2-493B-A7AC-A1D13FF430F1}" presName="hierRoot2" presStyleCnt="0">
        <dgm:presLayoutVars>
          <dgm:hierBranch val="init"/>
        </dgm:presLayoutVars>
      </dgm:prSet>
      <dgm:spPr/>
    </dgm:pt>
    <dgm:pt modelId="{B6D22F6A-563F-4C19-933D-BE4F785664AC}" type="pres">
      <dgm:prSet presAssocID="{CBB07916-ACE2-493B-A7AC-A1D13FF430F1}" presName="rootComposite" presStyleCnt="0"/>
      <dgm:spPr/>
    </dgm:pt>
    <dgm:pt modelId="{E11F2160-B3E2-4681-8B94-97653CC5139F}" type="pres">
      <dgm:prSet presAssocID="{CBB07916-ACE2-493B-A7AC-A1D13FF430F1}" presName="rootText" presStyleLbl="node2" presStyleIdx="0" presStyleCnt="3">
        <dgm:presLayoutVars>
          <dgm:chPref val="3"/>
        </dgm:presLayoutVars>
      </dgm:prSet>
      <dgm:spPr/>
    </dgm:pt>
    <dgm:pt modelId="{121E109C-0BDE-4C69-96CB-8E560AC2A2A4}" type="pres">
      <dgm:prSet presAssocID="{CBB07916-ACE2-493B-A7AC-A1D13FF430F1}" presName="rootConnector" presStyleLbl="node2" presStyleIdx="0" presStyleCnt="3"/>
      <dgm:spPr/>
    </dgm:pt>
    <dgm:pt modelId="{D054D5CB-B2A4-4371-A13E-802D8AC383C3}" type="pres">
      <dgm:prSet presAssocID="{CBB07916-ACE2-493B-A7AC-A1D13FF430F1}" presName="hierChild4" presStyleCnt="0"/>
      <dgm:spPr/>
    </dgm:pt>
    <dgm:pt modelId="{75EF0D9E-9F54-47A4-B7DE-EE08B052F770}" type="pres">
      <dgm:prSet presAssocID="{8E04181E-B414-45DD-AD86-2E6A4CBA275B}" presName="Name37" presStyleLbl="parChTrans1D3" presStyleIdx="0" presStyleCnt="7"/>
      <dgm:spPr/>
    </dgm:pt>
    <dgm:pt modelId="{1707B2AB-270C-4C43-AB68-95FB63C5A1BB}" type="pres">
      <dgm:prSet presAssocID="{8DC502F6-0AE5-40EB-9AD2-F7CD03B002F5}" presName="hierRoot2" presStyleCnt="0">
        <dgm:presLayoutVars>
          <dgm:hierBranch val="init"/>
        </dgm:presLayoutVars>
      </dgm:prSet>
      <dgm:spPr/>
    </dgm:pt>
    <dgm:pt modelId="{47FFA000-A331-45CC-A332-DAF86343383B}" type="pres">
      <dgm:prSet presAssocID="{8DC502F6-0AE5-40EB-9AD2-F7CD03B002F5}" presName="rootComposite" presStyleCnt="0"/>
      <dgm:spPr/>
    </dgm:pt>
    <dgm:pt modelId="{DA7A5597-3D06-4EE3-A5F6-BEB32C0642A7}" type="pres">
      <dgm:prSet presAssocID="{8DC502F6-0AE5-40EB-9AD2-F7CD03B002F5}" presName="rootText" presStyleLbl="node3" presStyleIdx="0" presStyleCnt="7">
        <dgm:presLayoutVars>
          <dgm:chPref val="3"/>
        </dgm:presLayoutVars>
      </dgm:prSet>
      <dgm:spPr/>
    </dgm:pt>
    <dgm:pt modelId="{9A36A13F-D136-46B4-AC4B-CF1B0934FF36}" type="pres">
      <dgm:prSet presAssocID="{8DC502F6-0AE5-40EB-9AD2-F7CD03B002F5}" presName="rootConnector" presStyleLbl="node3" presStyleIdx="0" presStyleCnt="7"/>
      <dgm:spPr/>
    </dgm:pt>
    <dgm:pt modelId="{0AB0797E-B54A-469C-9B49-73089FD67218}" type="pres">
      <dgm:prSet presAssocID="{8DC502F6-0AE5-40EB-9AD2-F7CD03B002F5}" presName="hierChild4" presStyleCnt="0"/>
      <dgm:spPr/>
    </dgm:pt>
    <dgm:pt modelId="{32B9C1D4-6D75-423D-9C43-87D95385746B}" type="pres">
      <dgm:prSet presAssocID="{315C8E93-924E-42D3-85FE-F08C183AD9A0}" presName="Name37" presStyleLbl="parChTrans1D4" presStyleIdx="0" presStyleCnt="22"/>
      <dgm:spPr/>
    </dgm:pt>
    <dgm:pt modelId="{44B8D487-82C1-4FDA-B50C-34F1A79EFBB5}" type="pres">
      <dgm:prSet presAssocID="{343975C1-B07A-4607-AF7D-6FC72CC2AF21}" presName="hierRoot2" presStyleCnt="0">
        <dgm:presLayoutVars>
          <dgm:hierBranch val="init"/>
        </dgm:presLayoutVars>
      </dgm:prSet>
      <dgm:spPr/>
    </dgm:pt>
    <dgm:pt modelId="{C9F42E4B-59EE-483D-98F5-480AB6021B05}" type="pres">
      <dgm:prSet presAssocID="{343975C1-B07A-4607-AF7D-6FC72CC2AF21}" presName="rootComposite" presStyleCnt="0"/>
      <dgm:spPr/>
    </dgm:pt>
    <dgm:pt modelId="{923447B1-E4C9-418C-93B3-3A7AFADC825E}" type="pres">
      <dgm:prSet presAssocID="{343975C1-B07A-4607-AF7D-6FC72CC2AF21}" presName="rootText" presStyleLbl="node4" presStyleIdx="0" presStyleCnt="22" custLinFactNeighborY="-8035">
        <dgm:presLayoutVars>
          <dgm:chPref val="3"/>
        </dgm:presLayoutVars>
      </dgm:prSet>
      <dgm:spPr/>
    </dgm:pt>
    <dgm:pt modelId="{F348B00B-B1BA-42B9-8F1A-D78F22405992}" type="pres">
      <dgm:prSet presAssocID="{343975C1-B07A-4607-AF7D-6FC72CC2AF21}" presName="rootConnector" presStyleLbl="node4" presStyleIdx="0" presStyleCnt="22"/>
      <dgm:spPr/>
    </dgm:pt>
    <dgm:pt modelId="{5EFA2528-8107-4AED-8C6D-210C883C54C1}" type="pres">
      <dgm:prSet presAssocID="{343975C1-B07A-4607-AF7D-6FC72CC2AF21}" presName="hierChild4" presStyleCnt="0"/>
      <dgm:spPr/>
    </dgm:pt>
    <dgm:pt modelId="{727CEAAC-B252-4AFF-8AA6-6A27E8DCD5AC}" type="pres">
      <dgm:prSet presAssocID="{343975C1-B07A-4607-AF7D-6FC72CC2AF21}" presName="hierChild5" presStyleCnt="0"/>
      <dgm:spPr/>
    </dgm:pt>
    <dgm:pt modelId="{0E17D833-AB17-42EB-8FDA-27F357E27855}" type="pres">
      <dgm:prSet presAssocID="{8DC502F6-0AE5-40EB-9AD2-F7CD03B002F5}" presName="hierChild5" presStyleCnt="0"/>
      <dgm:spPr/>
    </dgm:pt>
    <dgm:pt modelId="{CB18CAC4-8F9E-44C5-8869-D4DC59F30800}" type="pres">
      <dgm:prSet presAssocID="{35BD103D-D79A-4284-BBFB-4195C1FF476A}" presName="Name37" presStyleLbl="parChTrans1D3" presStyleIdx="1" presStyleCnt="7"/>
      <dgm:spPr/>
    </dgm:pt>
    <dgm:pt modelId="{1A047A10-DFAB-48E8-A915-14AD57451C8B}" type="pres">
      <dgm:prSet presAssocID="{19E3788D-3829-4E6B-8222-DE6785B831F0}" presName="hierRoot2" presStyleCnt="0">
        <dgm:presLayoutVars>
          <dgm:hierBranch val="init"/>
        </dgm:presLayoutVars>
      </dgm:prSet>
      <dgm:spPr/>
    </dgm:pt>
    <dgm:pt modelId="{2C8C2CA5-0B0F-4A77-80CA-0F48C8ECEFD4}" type="pres">
      <dgm:prSet presAssocID="{19E3788D-3829-4E6B-8222-DE6785B831F0}" presName="rootComposite" presStyleCnt="0"/>
      <dgm:spPr/>
    </dgm:pt>
    <dgm:pt modelId="{CD41667D-3F9E-4D5C-B694-AA0B03EC7595}" type="pres">
      <dgm:prSet presAssocID="{19E3788D-3829-4E6B-8222-DE6785B831F0}" presName="rootText" presStyleLbl="node3" presStyleIdx="1" presStyleCnt="7">
        <dgm:presLayoutVars>
          <dgm:chPref val="3"/>
        </dgm:presLayoutVars>
      </dgm:prSet>
      <dgm:spPr/>
    </dgm:pt>
    <dgm:pt modelId="{AD69BF80-E6BF-468D-BB0C-2A0DDB6A6E50}" type="pres">
      <dgm:prSet presAssocID="{19E3788D-3829-4E6B-8222-DE6785B831F0}" presName="rootConnector" presStyleLbl="node3" presStyleIdx="1" presStyleCnt="7"/>
      <dgm:spPr/>
    </dgm:pt>
    <dgm:pt modelId="{14B76C1D-07F2-486A-80B8-1B3DCBBA3522}" type="pres">
      <dgm:prSet presAssocID="{19E3788D-3829-4E6B-8222-DE6785B831F0}" presName="hierChild4" presStyleCnt="0"/>
      <dgm:spPr/>
    </dgm:pt>
    <dgm:pt modelId="{632BF25F-662E-4942-A622-F7E38702A508}" type="pres">
      <dgm:prSet presAssocID="{D776B748-8824-47A5-BA41-FFABF16FE305}" presName="Name37" presStyleLbl="parChTrans1D4" presStyleIdx="1" presStyleCnt="22"/>
      <dgm:spPr/>
    </dgm:pt>
    <dgm:pt modelId="{F5BE7961-9900-4759-8B0A-2F428AF121EC}" type="pres">
      <dgm:prSet presAssocID="{8E145CAA-89B8-4E8C-B3DC-FEE8C6C412E2}" presName="hierRoot2" presStyleCnt="0">
        <dgm:presLayoutVars>
          <dgm:hierBranch val="init"/>
        </dgm:presLayoutVars>
      </dgm:prSet>
      <dgm:spPr/>
    </dgm:pt>
    <dgm:pt modelId="{7EE00DDF-4EC0-4EAB-BFAB-375731FF7852}" type="pres">
      <dgm:prSet presAssocID="{8E145CAA-89B8-4E8C-B3DC-FEE8C6C412E2}" presName="rootComposite" presStyleCnt="0"/>
      <dgm:spPr/>
    </dgm:pt>
    <dgm:pt modelId="{FBA20861-C210-4224-93F7-E30E2D5750CF}" type="pres">
      <dgm:prSet presAssocID="{8E145CAA-89B8-4E8C-B3DC-FEE8C6C412E2}" presName="rootText" presStyleLbl="node4" presStyleIdx="1" presStyleCnt="22" custLinFactNeighborX="-4648" custLinFactNeighborY="-12437">
        <dgm:presLayoutVars>
          <dgm:chPref val="3"/>
        </dgm:presLayoutVars>
      </dgm:prSet>
      <dgm:spPr/>
    </dgm:pt>
    <dgm:pt modelId="{297727CC-B12D-4922-93D1-FC1E717C39D7}" type="pres">
      <dgm:prSet presAssocID="{8E145CAA-89B8-4E8C-B3DC-FEE8C6C412E2}" presName="rootConnector" presStyleLbl="node4" presStyleIdx="1" presStyleCnt="22"/>
      <dgm:spPr/>
    </dgm:pt>
    <dgm:pt modelId="{F0A6FB95-CADB-48B8-8BCA-FE0A7E49DE5B}" type="pres">
      <dgm:prSet presAssocID="{8E145CAA-89B8-4E8C-B3DC-FEE8C6C412E2}" presName="hierChild4" presStyleCnt="0"/>
      <dgm:spPr/>
    </dgm:pt>
    <dgm:pt modelId="{FCA0E879-9CBE-40D6-8953-D9B90B5B1FC7}" type="pres">
      <dgm:prSet presAssocID="{8E145CAA-89B8-4E8C-B3DC-FEE8C6C412E2}" presName="hierChild5" presStyleCnt="0"/>
      <dgm:spPr/>
    </dgm:pt>
    <dgm:pt modelId="{F3E79EB0-03C8-4078-A3DA-53FF7A7AD627}" type="pres">
      <dgm:prSet presAssocID="{19E3788D-3829-4E6B-8222-DE6785B831F0}" presName="hierChild5" presStyleCnt="0"/>
      <dgm:spPr/>
    </dgm:pt>
    <dgm:pt modelId="{70197DF9-A9DB-4D36-9C9A-E593E148657F}" type="pres">
      <dgm:prSet presAssocID="{CBB07916-ACE2-493B-A7AC-A1D13FF430F1}" presName="hierChild5" presStyleCnt="0"/>
      <dgm:spPr/>
    </dgm:pt>
    <dgm:pt modelId="{8BB97BD0-649D-4763-87BE-5CB9065C7639}" type="pres">
      <dgm:prSet presAssocID="{070A4A15-9EAB-40A3-A5AA-9F6356A93BE5}" presName="Name37" presStyleLbl="parChTrans1D2" presStyleIdx="1" presStyleCnt="3"/>
      <dgm:spPr/>
    </dgm:pt>
    <dgm:pt modelId="{5FF2EB7F-E8A3-45B9-9D81-FEAD723FB464}" type="pres">
      <dgm:prSet presAssocID="{5A869AE7-0A7A-4E38-A944-ABEB1ACACAFC}" presName="hierRoot2" presStyleCnt="0">
        <dgm:presLayoutVars>
          <dgm:hierBranch val="init"/>
        </dgm:presLayoutVars>
      </dgm:prSet>
      <dgm:spPr/>
    </dgm:pt>
    <dgm:pt modelId="{CA06F5CF-819C-4107-9FEF-D18200754A9E}" type="pres">
      <dgm:prSet presAssocID="{5A869AE7-0A7A-4E38-A944-ABEB1ACACAFC}" presName="rootComposite" presStyleCnt="0"/>
      <dgm:spPr/>
    </dgm:pt>
    <dgm:pt modelId="{3ECF59BB-389F-4C8B-8F88-F860A0FC9ADF}" type="pres">
      <dgm:prSet presAssocID="{5A869AE7-0A7A-4E38-A944-ABEB1ACACAFC}" presName="rootText" presStyleLbl="node2" presStyleIdx="1" presStyleCnt="3">
        <dgm:presLayoutVars>
          <dgm:chPref val="3"/>
        </dgm:presLayoutVars>
      </dgm:prSet>
      <dgm:spPr/>
    </dgm:pt>
    <dgm:pt modelId="{53E4C72B-B0F6-4D46-BB67-9B2E109A390B}" type="pres">
      <dgm:prSet presAssocID="{5A869AE7-0A7A-4E38-A944-ABEB1ACACAFC}" presName="rootConnector" presStyleLbl="node2" presStyleIdx="1" presStyleCnt="3"/>
      <dgm:spPr/>
    </dgm:pt>
    <dgm:pt modelId="{EA907663-E8A8-4E16-A8ED-2B2D58D79878}" type="pres">
      <dgm:prSet presAssocID="{5A869AE7-0A7A-4E38-A944-ABEB1ACACAFC}" presName="hierChild4" presStyleCnt="0"/>
      <dgm:spPr/>
    </dgm:pt>
    <dgm:pt modelId="{803781E3-4846-4E91-B0D1-D5C6E4D21C9E}" type="pres">
      <dgm:prSet presAssocID="{2BA1BE19-1D22-4F52-B4C0-0457CC9C1E59}" presName="Name37" presStyleLbl="parChTrans1D3" presStyleIdx="2" presStyleCnt="7"/>
      <dgm:spPr/>
    </dgm:pt>
    <dgm:pt modelId="{FF0C9B8C-F5A1-4EE9-998F-6356EF55477F}" type="pres">
      <dgm:prSet presAssocID="{AFBF605C-4A69-4601-A39A-084DAB561C11}" presName="hierRoot2" presStyleCnt="0">
        <dgm:presLayoutVars>
          <dgm:hierBranch val="init"/>
        </dgm:presLayoutVars>
      </dgm:prSet>
      <dgm:spPr/>
    </dgm:pt>
    <dgm:pt modelId="{7A5D162D-5B5A-409E-88C0-E1B9A1D4190E}" type="pres">
      <dgm:prSet presAssocID="{AFBF605C-4A69-4601-A39A-084DAB561C11}" presName="rootComposite" presStyleCnt="0"/>
      <dgm:spPr/>
    </dgm:pt>
    <dgm:pt modelId="{67C5E47E-4518-41CE-BE01-BA5F12B32BBF}" type="pres">
      <dgm:prSet presAssocID="{AFBF605C-4A69-4601-A39A-084DAB561C11}" presName="rootText" presStyleLbl="node3" presStyleIdx="2" presStyleCnt="7">
        <dgm:presLayoutVars>
          <dgm:chPref val="3"/>
        </dgm:presLayoutVars>
      </dgm:prSet>
      <dgm:spPr/>
    </dgm:pt>
    <dgm:pt modelId="{00641084-EC4E-4840-BA67-AF3DF9185D9E}" type="pres">
      <dgm:prSet presAssocID="{AFBF605C-4A69-4601-A39A-084DAB561C11}" presName="rootConnector" presStyleLbl="node3" presStyleIdx="2" presStyleCnt="7"/>
      <dgm:spPr/>
    </dgm:pt>
    <dgm:pt modelId="{D6BA6A9C-C318-4E62-ACE7-CC4FF8A5FC1A}" type="pres">
      <dgm:prSet presAssocID="{AFBF605C-4A69-4601-A39A-084DAB561C11}" presName="hierChild4" presStyleCnt="0"/>
      <dgm:spPr/>
    </dgm:pt>
    <dgm:pt modelId="{764F037F-8665-422E-936F-0E395DF63FDC}" type="pres">
      <dgm:prSet presAssocID="{1C1F2219-29CE-4026-97E1-E262446D4276}" presName="Name37" presStyleLbl="parChTrans1D4" presStyleIdx="2" presStyleCnt="22"/>
      <dgm:spPr/>
    </dgm:pt>
    <dgm:pt modelId="{CB70EF69-A6A5-4917-9BB2-4F32B5D628E4}" type="pres">
      <dgm:prSet presAssocID="{ECA64E67-7C0F-487D-BD80-C67B81BB4429}" presName="hierRoot2" presStyleCnt="0">
        <dgm:presLayoutVars>
          <dgm:hierBranch val="init"/>
        </dgm:presLayoutVars>
      </dgm:prSet>
      <dgm:spPr/>
    </dgm:pt>
    <dgm:pt modelId="{4FE2A5CD-B51B-4A37-99DA-BD1B88C36191}" type="pres">
      <dgm:prSet presAssocID="{ECA64E67-7C0F-487D-BD80-C67B81BB4429}" presName="rootComposite" presStyleCnt="0"/>
      <dgm:spPr/>
    </dgm:pt>
    <dgm:pt modelId="{CC97B318-D2EF-4C34-954C-273AACD620D7}" type="pres">
      <dgm:prSet presAssocID="{ECA64E67-7C0F-487D-BD80-C67B81BB4429}" presName="rootText" presStyleLbl="node4" presStyleIdx="2" presStyleCnt="22" custLinFactNeighborX="-4648" custLinFactNeighborY="-12437">
        <dgm:presLayoutVars>
          <dgm:chPref val="3"/>
        </dgm:presLayoutVars>
      </dgm:prSet>
      <dgm:spPr/>
    </dgm:pt>
    <dgm:pt modelId="{8AC727AE-50EB-4FC2-8141-B7183A7F8759}" type="pres">
      <dgm:prSet presAssocID="{ECA64E67-7C0F-487D-BD80-C67B81BB4429}" presName="rootConnector" presStyleLbl="node4" presStyleIdx="2" presStyleCnt="22"/>
      <dgm:spPr/>
    </dgm:pt>
    <dgm:pt modelId="{AE92967D-3651-40D2-A80B-48061BCAE7BA}" type="pres">
      <dgm:prSet presAssocID="{ECA64E67-7C0F-487D-BD80-C67B81BB4429}" presName="hierChild4" presStyleCnt="0"/>
      <dgm:spPr/>
    </dgm:pt>
    <dgm:pt modelId="{998D3952-AB19-41B9-AC50-83A80FB15BC2}" type="pres">
      <dgm:prSet presAssocID="{ECA64E67-7C0F-487D-BD80-C67B81BB4429}" presName="hierChild5" presStyleCnt="0"/>
      <dgm:spPr/>
    </dgm:pt>
    <dgm:pt modelId="{2F06E332-E533-4E99-B487-104E70A9B9A7}" type="pres">
      <dgm:prSet presAssocID="{017AE902-1D1D-4CD9-908D-375E2D6ACEC9}" presName="Name37" presStyleLbl="parChTrans1D4" presStyleIdx="3" presStyleCnt="22"/>
      <dgm:spPr/>
    </dgm:pt>
    <dgm:pt modelId="{4EEE21FC-38E3-48AE-8F4A-C94EE0C9AA43}" type="pres">
      <dgm:prSet presAssocID="{D06F4853-C862-4972-8854-4D0C63C1F872}" presName="hierRoot2" presStyleCnt="0">
        <dgm:presLayoutVars>
          <dgm:hierBranch val="init"/>
        </dgm:presLayoutVars>
      </dgm:prSet>
      <dgm:spPr/>
    </dgm:pt>
    <dgm:pt modelId="{1ADF658F-93BC-41F9-BC88-731C286089D4}" type="pres">
      <dgm:prSet presAssocID="{D06F4853-C862-4972-8854-4D0C63C1F872}" presName="rootComposite" presStyleCnt="0"/>
      <dgm:spPr/>
    </dgm:pt>
    <dgm:pt modelId="{26978CCF-C2D5-4FBD-90A2-161FF5BB8C70}" type="pres">
      <dgm:prSet presAssocID="{D06F4853-C862-4972-8854-4D0C63C1F872}" presName="rootText" presStyleLbl="node4" presStyleIdx="3" presStyleCnt="22" custLinFactNeighborX="-4648" custLinFactNeighborY="-12437">
        <dgm:presLayoutVars>
          <dgm:chPref val="3"/>
        </dgm:presLayoutVars>
      </dgm:prSet>
      <dgm:spPr/>
    </dgm:pt>
    <dgm:pt modelId="{0CEEA8F4-B236-4EE3-808F-7747A80F2F72}" type="pres">
      <dgm:prSet presAssocID="{D06F4853-C862-4972-8854-4D0C63C1F872}" presName="rootConnector" presStyleLbl="node4" presStyleIdx="3" presStyleCnt="22"/>
      <dgm:spPr/>
    </dgm:pt>
    <dgm:pt modelId="{8EF678F0-8E90-48F6-82B0-6AEA701543CD}" type="pres">
      <dgm:prSet presAssocID="{D06F4853-C862-4972-8854-4D0C63C1F872}" presName="hierChild4" presStyleCnt="0"/>
      <dgm:spPr/>
    </dgm:pt>
    <dgm:pt modelId="{349278B6-185A-49F3-A12F-821136545555}" type="pres">
      <dgm:prSet presAssocID="{D06F4853-C862-4972-8854-4D0C63C1F872}" presName="hierChild5" presStyleCnt="0"/>
      <dgm:spPr/>
    </dgm:pt>
    <dgm:pt modelId="{954C64CE-4FFB-46C3-9B6B-C6481145318C}" type="pres">
      <dgm:prSet presAssocID="{529B2A4D-35DC-4972-8417-22E15B19CDBA}" presName="Name37" presStyleLbl="parChTrans1D4" presStyleIdx="4" presStyleCnt="22"/>
      <dgm:spPr/>
    </dgm:pt>
    <dgm:pt modelId="{E4659978-BA60-4AF7-99EC-3D3FD469987B}" type="pres">
      <dgm:prSet presAssocID="{097E7D9E-94F1-4CAF-8728-B0D2E146CDB7}" presName="hierRoot2" presStyleCnt="0">
        <dgm:presLayoutVars>
          <dgm:hierBranch val="init"/>
        </dgm:presLayoutVars>
      </dgm:prSet>
      <dgm:spPr/>
    </dgm:pt>
    <dgm:pt modelId="{A982AD2A-59BC-4C76-92A1-D3B1F3B3FDB3}" type="pres">
      <dgm:prSet presAssocID="{097E7D9E-94F1-4CAF-8728-B0D2E146CDB7}" presName="rootComposite" presStyleCnt="0"/>
      <dgm:spPr/>
    </dgm:pt>
    <dgm:pt modelId="{FDE505C2-3424-465D-8BBA-4DEA1876C438}" type="pres">
      <dgm:prSet presAssocID="{097E7D9E-94F1-4CAF-8728-B0D2E146CDB7}" presName="rootText" presStyleLbl="node4" presStyleIdx="4" presStyleCnt="22" custScaleY="123036" custLinFactNeighborX="-4648" custLinFactNeighborY="-12437">
        <dgm:presLayoutVars>
          <dgm:chPref val="3"/>
        </dgm:presLayoutVars>
      </dgm:prSet>
      <dgm:spPr/>
    </dgm:pt>
    <dgm:pt modelId="{03CC0127-A914-4221-B7AE-58067AE4621A}" type="pres">
      <dgm:prSet presAssocID="{097E7D9E-94F1-4CAF-8728-B0D2E146CDB7}" presName="rootConnector" presStyleLbl="node4" presStyleIdx="4" presStyleCnt="22"/>
      <dgm:spPr/>
    </dgm:pt>
    <dgm:pt modelId="{C73BB1E1-8A59-47EB-9FE7-EC3FD019D0F0}" type="pres">
      <dgm:prSet presAssocID="{097E7D9E-94F1-4CAF-8728-B0D2E146CDB7}" presName="hierChild4" presStyleCnt="0"/>
      <dgm:spPr/>
    </dgm:pt>
    <dgm:pt modelId="{DA026619-935D-4125-97F5-2529FF70A76A}" type="pres">
      <dgm:prSet presAssocID="{097E7D9E-94F1-4CAF-8728-B0D2E146CDB7}" presName="hierChild5" presStyleCnt="0"/>
      <dgm:spPr/>
    </dgm:pt>
    <dgm:pt modelId="{C85BCE3B-ADDA-473D-9235-1BB7B99EE250}" type="pres">
      <dgm:prSet presAssocID="{3836F1F9-134B-4FF3-9D66-208D047D85AA}" presName="Name37" presStyleLbl="parChTrans1D4" presStyleIdx="5" presStyleCnt="22"/>
      <dgm:spPr/>
    </dgm:pt>
    <dgm:pt modelId="{FC54D55B-3221-45A9-81D1-48821A2A77BF}" type="pres">
      <dgm:prSet presAssocID="{37CE098A-83D4-47EC-9BF5-87E9A803D991}" presName="hierRoot2" presStyleCnt="0">
        <dgm:presLayoutVars>
          <dgm:hierBranch val="init"/>
        </dgm:presLayoutVars>
      </dgm:prSet>
      <dgm:spPr/>
    </dgm:pt>
    <dgm:pt modelId="{2D783053-0D1A-4B78-96A8-EAAB5BBB03F2}" type="pres">
      <dgm:prSet presAssocID="{37CE098A-83D4-47EC-9BF5-87E9A803D991}" presName="rootComposite" presStyleCnt="0"/>
      <dgm:spPr/>
    </dgm:pt>
    <dgm:pt modelId="{B391DB46-6FB8-46B6-8F65-D5FFC498684F}" type="pres">
      <dgm:prSet presAssocID="{37CE098A-83D4-47EC-9BF5-87E9A803D991}" presName="rootText" presStyleLbl="node4" presStyleIdx="5" presStyleCnt="22" custLinFactNeighborX="-4648" custLinFactNeighborY="-12437">
        <dgm:presLayoutVars>
          <dgm:chPref val="3"/>
        </dgm:presLayoutVars>
      </dgm:prSet>
      <dgm:spPr/>
    </dgm:pt>
    <dgm:pt modelId="{1CEAF8E2-215F-4AFC-9B25-38961AE1A214}" type="pres">
      <dgm:prSet presAssocID="{37CE098A-83D4-47EC-9BF5-87E9A803D991}" presName="rootConnector" presStyleLbl="node4" presStyleIdx="5" presStyleCnt="22"/>
      <dgm:spPr/>
    </dgm:pt>
    <dgm:pt modelId="{EF54FC17-D8CE-4CBA-9FBD-DC9D97211C0F}" type="pres">
      <dgm:prSet presAssocID="{37CE098A-83D4-47EC-9BF5-87E9A803D991}" presName="hierChild4" presStyleCnt="0"/>
      <dgm:spPr/>
    </dgm:pt>
    <dgm:pt modelId="{C7E8D136-1D04-4ED9-83AB-F184C39818E0}" type="pres">
      <dgm:prSet presAssocID="{37CE098A-83D4-47EC-9BF5-87E9A803D991}" presName="hierChild5" presStyleCnt="0"/>
      <dgm:spPr/>
    </dgm:pt>
    <dgm:pt modelId="{09ED2407-53BA-485E-908A-F30EA62E35AF}" type="pres">
      <dgm:prSet presAssocID="{AFBF605C-4A69-4601-A39A-084DAB561C11}" presName="hierChild5" presStyleCnt="0"/>
      <dgm:spPr/>
    </dgm:pt>
    <dgm:pt modelId="{E4E8463D-17CF-4E8A-AAB7-8F8CD019CD57}" type="pres">
      <dgm:prSet presAssocID="{D0904F56-EF56-4301-B611-5544A59D4AE0}" presName="Name37" presStyleLbl="parChTrans1D3" presStyleIdx="3" presStyleCnt="7"/>
      <dgm:spPr/>
    </dgm:pt>
    <dgm:pt modelId="{42AC106E-A8D8-4921-AA0A-802830331D81}" type="pres">
      <dgm:prSet presAssocID="{059C3875-4F70-4A1A-9562-AFE25207633A}" presName="hierRoot2" presStyleCnt="0">
        <dgm:presLayoutVars>
          <dgm:hierBranch val="init"/>
        </dgm:presLayoutVars>
      </dgm:prSet>
      <dgm:spPr/>
    </dgm:pt>
    <dgm:pt modelId="{F2FB16F8-2E7E-49D1-810D-1AB18EFDC531}" type="pres">
      <dgm:prSet presAssocID="{059C3875-4F70-4A1A-9562-AFE25207633A}" presName="rootComposite" presStyleCnt="0"/>
      <dgm:spPr/>
    </dgm:pt>
    <dgm:pt modelId="{8001AD92-7B6B-4559-8E9E-F6B51CF38DC1}" type="pres">
      <dgm:prSet presAssocID="{059C3875-4F70-4A1A-9562-AFE25207633A}" presName="rootText" presStyleLbl="node3" presStyleIdx="3" presStyleCnt="7">
        <dgm:presLayoutVars>
          <dgm:chPref val="3"/>
        </dgm:presLayoutVars>
      </dgm:prSet>
      <dgm:spPr/>
    </dgm:pt>
    <dgm:pt modelId="{A9585CBF-BAB1-42F8-BCDD-A96FB88826DB}" type="pres">
      <dgm:prSet presAssocID="{059C3875-4F70-4A1A-9562-AFE25207633A}" presName="rootConnector" presStyleLbl="node3" presStyleIdx="3" presStyleCnt="7"/>
      <dgm:spPr/>
    </dgm:pt>
    <dgm:pt modelId="{10CA4C9D-1E27-4EAE-9392-2F083B258AD2}" type="pres">
      <dgm:prSet presAssocID="{059C3875-4F70-4A1A-9562-AFE25207633A}" presName="hierChild4" presStyleCnt="0"/>
      <dgm:spPr/>
    </dgm:pt>
    <dgm:pt modelId="{0056A04E-7FC8-4273-9E55-B3B6A03570CA}" type="pres">
      <dgm:prSet presAssocID="{51EFFABA-A681-41A5-8DCC-3190A597D25D}" presName="Name37" presStyleLbl="parChTrans1D4" presStyleIdx="6" presStyleCnt="22"/>
      <dgm:spPr/>
    </dgm:pt>
    <dgm:pt modelId="{C73F0E47-87EB-4EC9-BCC3-C1A0BC0024CC}" type="pres">
      <dgm:prSet presAssocID="{96400710-9338-40FB-B1DB-FD479E930485}" presName="hierRoot2" presStyleCnt="0">
        <dgm:presLayoutVars>
          <dgm:hierBranch val="init"/>
        </dgm:presLayoutVars>
      </dgm:prSet>
      <dgm:spPr/>
    </dgm:pt>
    <dgm:pt modelId="{04E92B41-80FB-4F16-A112-B86EB509A0EE}" type="pres">
      <dgm:prSet presAssocID="{96400710-9338-40FB-B1DB-FD479E930485}" presName="rootComposite" presStyleCnt="0"/>
      <dgm:spPr/>
    </dgm:pt>
    <dgm:pt modelId="{2A5DACC2-BE4C-4052-8966-B91BCC7B0872}" type="pres">
      <dgm:prSet presAssocID="{96400710-9338-40FB-B1DB-FD479E930485}" presName="rootText" presStyleLbl="node4" presStyleIdx="6" presStyleCnt="22" custLinFactNeighborX="-4648" custLinFactNeighborY="-4402">
        <dgm:presLayoutVars>
          <dgm:chPref val="3"/>
        </dgm:presLayoutVars>
      </dgm:prSet>
      <dgm:spPr/>
    </dgm:pt>
    <dgm:pt modelId="{74639FDD-A62A-462A-8543-F17EBB182347}" type="pres">
      <dgm:prSet presAssocID="{96400710-9338-40FB-B1DB-FD479E930485}" presName="rootConnector" presStyleLbl="node4" presStyleIdx="6" presStyleCnt="22"/>
      <dgm:spPr/>
    </dgm:pt>
    <dgm:pt modelId="{826B650C-0B71-48C6-A979-787A2CD6A195}" type="pres">
      <dgm:prSet presAssocID="{96400710-9338-40FB-B1DB-FD479E930485}" presName="hierChild4" presStyleCnt="0"/>
      <dgm:spPr/>
    </dgm:pt>
    <dgm:pt modelId="{32F4AC48-6171-4C84-9ADF-F4050B1E5E57}" type="pres">
      <dgm:prSet presAssocID="{96400710-9338-40FB-B1DB-FD479E930485}" presName="hierChild5" presStyleCnt="0"/>
      <dgm:spPr/>
    </dgm:pt>
    <dgm:pt modelId="{AC41D994-25C1-45E5-9D6F-DE3174858563}" type="pres">
      <dgm:prSet presAssocID="{9185B483-3680-4366-9829-E313A0F5C0FA}" presName="Name37" presStyleLbl="parChTrans1D4" presStyleIdx="7" presStyleCnt="22"/>
      <dgm:spPr/>
    </dgm:pt>
    <dgm:pt modelId="{DFC19A9C-5291-4B08-9A6A-20DEF31A2DF2}" type="pres">
      <dgm:prSet presAssocID="{20FBE10F-C155-4853-9C76-75529BD4F9C4}" presName="hierRoot2" presStyleCnt="0">
        <dgm:presLayoutVars>
          <dgm:hierBranch val="init"/>
        </dgm:presLayoutVars>
      </dgm:prSet>
      <dgm:spPr/>
    </dgm:pt>
    <dgm:pt modelId="{90BE0032-B0A8-46FE-86CD-A3EBB621BE75}" type="pres">
      <dgm:prSet presAssocID="{20FBE10F-C155-4853-9C76-75529BD4F9C4}" presName="rootComposite" presStyleCnt="0"/>
      <dgm:spPr/>
    </dgm:pt>
    <dgm:pt modelId="{5E5A3A1D-7F6E-4888-8980-06FC526E3A2B}" type="pres">
      <dgm:prSet presAssocID="{20FBE10F-C155-4853-9C76-75529BD4F9C4}" presName="rootText" presStyleLbl="node4" presStyleIdx="7" presStyleCnt="22" custScaleY="131443" custLinFactNeighborX="-4648" custLinFactNeighborY="-4402">
        <dgm:presLayoutVars>
          <dgm:chPref val="3"/>
        </dgm:presLayoutVars>
      </dgm:prSet>
      <dgm:spPr/>
    </dgm:pt>
    <dgm:pt modelId="{FED102A8-77BF-40F0-AF2A-3F55E61F0374}" type="pres">
      <dgm:prSet presAssocID="{20FBE10F-C155-4853-9C76-75529BD4F9C4}" presName="rootConnector" presStyleLbl="node4" presStyleIdx="7" presStyleCnt="22"/>
      <dgm:spPr/>
    </dgm:pt>
    <dgm:pt modelId="{E12B15C7-0044-4C24-A382-04E5DD4BE7CF}" type="pres">
      <dgm:prSet presAssocID="{20FBE10F-C155-4853-9C76-75529BD4F9C4}" presName="hierChild4" presStyleCnt="0"/>
      <dgm:spPr/>
    </dgm:pt>
    <dgm:pt modelId="{66E71412-A0AB-4689-9C7F-B8991742F7F3}" type="pres">
      <dgm:prSet presAssocID="{20FBE10F-C155-4853-9C76-75529BD4F9C4}" presName="hierChild5" presStyleCnt="0"/>
      <dgm:spPr/>
    </dgm:pt>
    <dgm:pt modelId="{D2E3AECF-8AF5-4A78-BA11-E1E4D585B6EC}" type="pres">
      <dgm:prSet presAssocID="{4C71C7BF-0060-4318-975B-39C97279B360}" presName="Name37" presStyleLbl="parChTrans1D4" presStyleIdx="8" presStyleCnt="22"/>
      <dgm:spPr/>
    </dgm:pt>
    <dgm:pt modelId="{5FA2D084-3F18-4C27-92FA-060D1C17654B}" type="pres">
      <dgm:prSet presAssocID="{7208C9D2-6E5F-4CB3-98C5-60261E3440AF}" presName="hierRoot2" presStyleCnt="0">
        <dgm:presLayoutVars>
          <dgm:hierBranch val="init"/>
        </dgm:presLayoutVars>
      </dgm:prSet>
      <dgm:spPr/>
    </dgm:pt>
    <dgm:pt modelId="{8F7E94E6-00E2-4F22-B4EE-F542447906D7}" type="pres">
      <dgm:prSet presAssocID="{7208C9D2-6E5F-4CB3-98C5-60261E3440AF}" presName="rootComposite" presStyleCnt="0"/>
      <dgm:spPr/>
    </dgm:pt>
    <dgm:pt modelId="{3B4067B0-9B0D-4727-A7BE-43DD6C0AE8F7}" type="pres">
      <dgm:prSet presAssocID="{7208C9D2-6E5F-4CB3-98C5-60261E3440AF}" presName="rootText" presStyleLbl="node4" presStyleIdx="8" presStyleCnt="22" custLinFactNeighborX="-4648" custLinFactNeighborY="-4402">
        <dgm:presLayoutVars>
          <dgm:chPref val="3"/>
        </dgm:presLayoutVars>
      </dgm:prSet>
      <dgm:spPr/>
    </dgm:pt>
    <dgm:pt modelId="{7550D761-02AA-4D28-BC3B-2C9B93E9463E}" type="pres">
      <dgm:prSet presAssocID="{7208C9D2-6E5F-4CB3-98C5-60261E3440AF}" presName="rootConnector" presStyleLbl="node4" presStyleIdx="8" presStyleCnt="22"/>
      <dgm:spPr/>
    </dgm:pt>
    <dgm:pt modelId="{B08E591C-4525-49CF-8EBE-E954C83CEAB9}" type="pres">
      <dgm:prSet presAssocID="{7208C9D2-6E5F-4CB3-98C5-60261E3440AF}" presName="hierChild4" presStyleCnt="0"/>
      <dgm:spPr/>
    </dgm:pt>
    <dgm:pt modelId="{59B6788A-BAE9-4399-972C-90435A404063}" type="pres">
      <dgm:prSet presAssocID="{7208C9D2-6E5F-4CB3-98C5-60261E3440AF}" presName="hierChild5" presStyleCnt="0"/>
      <dgm:spPr/>
    </dgm:pt>
    <dgm:pt modelId="{C2B85284-06CF-4F30-A3B2-4F464B57372C}" type="pres">
      <dgm:prSet presAssocID="{8B61F03B-45D1-40FA-B09E-82B256903317}" presName="Name37" presStyleLbl="parChTrans1D4" presStyleIdx="9" presStyleCnt="22"/>
      <dgm:spPr/>
    </dgm:pt>
    <dgm:pt modelId="{7ED4F417-E03F-4230-90CF-1D54168D2EFD}" type="pres">
      <dgm:prSet presAssocID="{611E3D91-F9B5-49EC-B8AE-671616A0E55B}" presName="hierRoot2" presStyleCnt="0">
        <dgm:presLayoutVars>
          <dgm:hierBranch val="init"/>
        </dgm:presLayoutVars>
      </dgm:prSet>
      <dgm:spPr/>
    </dgm:pt>
    <dgm:pt modelId="{B361DE9F-75F6-410D-87E1-E6568AF14881}" type="pres">
      <dgm:prSet presAssocID="{611E3D91-F9B5-49EC-B8AE-671616A0E55B}" presName="rootComposite" presStyleCnt="0"/>
      <dgm:spPr/>
    </dgm:pt>
    <dgm:pt modelId="{CF0AD272-FDE4-4AAC-8E63-805EBCE9832D}" type="pres">
      <dgm:prSet presAssocID="{611E3D91-F9B5-49EC-B8AE-671616A0E55B}" presName="rootText" presStyleLbl="node4" presStyleIdx="9" presStyleCnt="22" custLinFactNeighborX="-4648" custLinFactNeighborY="-12437">
        <dgm:presLayoutVars>
          <dgm:chPref val="3"/>
        </dgm:presLayoutVars>
      </dgm:prSet>
      <dgm:spPr/>
    </dgm:pt>
    <dgm:pt modelId="{27BFFE8D-BE30-4EDD-AF5E-98F26859CE80}" type="pres">
      <dgm:prSet presAssocID="{611E3D91-F9B5-49EC-B8AE-671616A0E55B}" presName="rootConnector" presStyleLbl="node4" presStyleIdx="9" presStyleCnt="22"/>
      <dgm:spPr/>
    </dgm:pt>
    <dgm:pt modelId="{1BF08DF2-8FF0-466C-AA68-B08BBD38E8DD}" type="pres">
      <dgm:prSet presAssocID="{611E3D91-F9B5-49EC-B8AE-671616A0E55B}" presName="hierChild4" presStyleCnt="0"/>
      <dgm:spPr/>
    </dgm:pt>
    <dgm:pt modelId="{3E45272E-E782-49E7-9138-1B419C93A362}" type="pres">
      <dgm:prSet presAssocID="{611E3D91-F9B5-49EC-B8AE-671616A0E55B}" presName="hierChild5" presStyleCnt="0"/>
      <dgm:spPr/>
    </dgm:pt>
    <dgm:pt modelId="{7EFC967A-C988-4F02-8A7E-638B47542B28}" type="pres">
      <dgm:prSet presAssocID="{059C3875-4F70-4A1A-9562-AFE25207633A}" presName="hierChild5" presStyleCnt="0"/>
      <dgm:spPr/>
    </dgm:pt>
    <dgm:pt modelId="{DE3F37BC-F2DA-4D2A-96B9-6446D93ECCE1}" type="pres">
      <dgm:prSet presAssocID="{FBF6E19D-9175-4C0B-9E77-286AA6CD02BE}" presName="Name37" presStyleLbl="parChTrans1D3" presStyleIdx="4" presStyleCnt="7"/>
      <dgm:spPr/>
    </dgm:pt>
    <dgm:pt modelId="{905DF1AB-8D4C-451D-8786-800B0DF2F14F}" type="pres">
      <dgm:prSet presAssocID="{985D03DB-F8C3-4308-B73D-22F04C99F04B}" presName="hierRoot2" presStyleCnt="0">
        <dgm:presLayoutVars>
          <dgm:hierBranch val="init"/>
        </dgm:presLayoutVars>
      </dgm:prSet>
      <dgm:spPr/>
    </dgm:pt>
    <dgm:pt modelId="{AD8A92B4-5C08-41FA-966A-DC5DF9D8226C}" type="pres">
      <dgm:prSet presAssocID="{985D03DB-F8C3-4308-B73D-22F04C99F04B}" presName="rootComposite" presStyleCnt="0"/>
      <dgm:spPr/>
    </dgm:pt>
    <dgm:pt modelId="{A040F292-2611-4035-BAD6-209D7FD568E3}" type="pres">
      <dgm:prSet presAssocID="{985D03DB-F8C3-4308-B73D-22F04C99F04B}" presName="rootText" presStyleLbl="node3" presStyleIdx="4" presStyleCnt="7">
        <dgm:presLayoutVars>
          <dgm:chPref val="3"/>
        </dgm:presLayoutVars>
      </dgm:prSet>
      <dgm:spPr/>
    </dgm:pt>
    <dgm:pt modelId="{A1F26ABB-C5F4-4D20-8AD6-3D5F15FA5F88}" type="pres">
      <dgm:prSet presAssocID="{985D03DB-F8C3-4308-B73D-22F04C99F04B}" presName="rootConnector" presStyleLbl="node3" presStyleIdx="4" presStyleCnt="7"/>
      <dgm:spPr/>
    </dgm:pt>
    <dgm:pt modelId="{3C22B2C0-2484-4723-9EEC-C91A838674F2}" type="pres">
      <dgm:prSet presAssocID="{985D03DB-F8C3-4308-B73D-22F04C99F04B}" presName="hierChild4" presStyleCnt="0"/>
      <dgm:spPr/>
    </dgm:pt>
    <dgm:pt modelId="{C859CF88-6014-4951-AC37-6212E358244C}" type="pres">
      <dgm:prSet presAssocID="{79548D4B-6969-42AF-A95B-E640EE60EE60}" presName="Name37" presStyleLbl="parChTrans1D4" presStyleIdx="10" presStyleCnt="22"/>
      <dgm:spPr/>
    </dgm:pt>
    <dgm:pt modelId="{F6674916-5B7D-42B5-88F5-C05A5F9D7977}" type="pres">
      <dgm:prSet presAssocID="{CB3F2DD7-97AA-4808-AB70-24CB54C18F45}" presName="hierRoot2" presStyleCnt="0">
        <dgm:presLayoutVars>
          <dgm:hierBranch val="init"/>
        </dgm:presLayoutVars>
      </dgm:prSet>
      <dgm:spPr/>
    </dgm:pt>
    <dgm:pt modelId="{15BC9E59-71F4-46B5-8645-60AF54BF824E}" type="pres">
      <dgm:prSet presAssocID="{CB3F2DD7-97AA-4808-AB70-24CB54C18F45}" presName="rootComposite" presStyleCnt="0"/>
      <dgm:spPr/>
    </dgm:pt>
    <dgm:pt modelId="{AB7E8899-1FE0-4770-93C9-D7B0500B90F1}" type="pres">
      <dgm:prSet presAssocID="{CB3F2DD7-97AA-4808-AB70-24CB54C18F45}" presName="rootText" presStyleLbl="node4" presStyleIdx="10" presStyleCnt="22" custScaleY="208361" custLinFactNeighborX="-4648">
        <dgm:presLayoutVars>
          <dgm:chPref val="3"/>
        </dgm:presLayoutVars>
      </dgm:prSet>
      <dgm:spPr/>
    </dgm:pt>
    <dgm:pt modelId="{3384E46F-7D73-43A3-B852-E2000F9BF911}" type="pres">
      <dgm:prSet presAssocID="{CB3F2DD7-97AA-4808-AB70-24CB54C18F45}" presName="rootConnector" presStyleLbl="node4" presStyleIdx="10" presStyleCnt="22"/>
      <dgm:spPr/>
    </dgm:pt>
    <dgm:pt modelId="{91973309-CEC5-453D-92AB-AACC4CA7886F}" type="pres">
      <dgm:prSet presAssocID="{CB3F2DD7-97AA-4808-AB70-24CB54C18F45}" presName="hierChild4" presStyleCnt="0"/>
      <dgm:spPr/>
    </dgm:pt>
    <dgm:pt modelId="{CFB13C6A-7A5A-49B2-AB74-4B47CF5789E9}" type="pres">
      <dgm:prSet presAssocID="{3C3DFA9E-18F4-45BF-852E-26F13B23E5AE}" presName="Name37" presStyleLbl="parChTrans1D4" presStyleIdx="11" presStyleCnt="22"/>
      <dgm:spPr/>
    </dgm:pt>
    <dgm:pt modelId="{F0DE8D59-7AE2-4667-A02D-D5895A4C0885}" type="pres">
      <dgm:prSet presAssocID="{C66B12D6-78E9-4494-9B17-C07BCE9E4F91}" presName="hierRoot2" presStyleCnt="0">
        <dgm:presLayoutVars>
          <dgm:hierBranch val="init"/>
        </dgm:presLayoutVars>
      </dgm:prSet>
      <dgm:spPr/>
    </dgm:pt>
    <dgm:pt modelId="{D6465032-0305-4612-9369-86DC23E683EB}" type="pres">
      <dgm:prSet presAssocID="{C66B12D6-78E9-4494-9B17-C07BCE9E4F91}" presName="rootComposite" presStyleCnt="0"/>
      <dgm:spPr/>
    </dgm:pt>
    <dgm:pt modelId="{B3620A35-4CC6-410F-A6C5-C637F8A5A513}" type="pres">
      <dgm:prSet presAssocID="{C66B12D6-78E9-4494-9B17-C07BCE9E4F91}" presName="rootText" presStyleLbl="node4" presStyleIdx="11" presStyleCnt="22" custScaleX="83107" custLinFactNeighborX="704" custLinFactNeighborY="-18310">
        <dgm:presLayoutVars>
          <dgm:chPref val="3"/>
        </dgm:presLayoutVars>
      </dgm:prSet>
      <dgm:spPr/>
    </dgm:pt>
    <dgm:pt modelId="{CB10D2E6-FF00-475A-9A84-D00AE05DC5DD}" type="pres">
      <dgm:prSet presAssocID="{C66B12D6-78E9-4494-9B17-C07BCE9E4F91}" presName="rootConnector" presStyleLbl="node4" presStyleIdx="11" presStyleCnt="22"/>
      <dgm:spPr/>
    </dgm:pt>
    <dgm:pt modelId="{8830915E-F5E6-45B9-866A-048A26D94654}" type="pres">
      <dgm:prSet presAssocID="{C66B12D6-78E9-4494-9B17-C07BCE9E4F91}" presName="hierChild4" presStyleCnt="0"/>
      <dgm:spPr/>
    </dgm:pt>
    <dgm:pt modelId="{3DD0D8A0-4FC4-41BF-A011-17697CEB492A}" type="pres">
      <dgm:prSet presAssocID="{C66B12D6-78E9-4494-9B17-C07BCE9E4F91}" presName="hierChild5" presStyleCnt="0"/>
      <dgm:spPr/>
    </dgm:pt>
    <dgm:pt modelId="{48E5AC35-C99F-4EC1-8B7C-345B74D376E1}" type="pres">
      <dgm:prSet presAssocID="{EDDCEE98-48AE-4388-815F-02FA84F3F3B6}" presName="Name37" presStyleLbl="parChTrans1D4" presStyleIdx="12" presStyleCnt="22"/>
      <dgm:spPr/>
    </dgm:pt>
    <dgm:pt modelId="{442AE929-020D-468E-9D89-38C5EF93EE66}" type="pres">
      <dgm:prSet presAssocID="{3E7E9B79-C8A4-424E-9A73-D298451424BB}" presName="hierRoot2" presStyleCnt="0">
        <dgm:presLayoutVars>
          <dgm:hierBranch val="init"/>
        </dgm:presLayoutVars>
      </dgm:prSet>
      <dgm:spPr/>
    </dgm:pt>
    <dgm:pt modelId="{28E3B957-A8E2-430B-AB09-292D6D678124}" type="pres">
      <dgm:prSet presAssocID="{3E7E9B79-C8A4-424E-9A73-D298451424BB}" presName="rootComposite" presStyleCnt="0"/>
      <dgm:spPr/>
    </dgm:pt>
    <dgm:pt modelId="{9C65FC4B-2A6A-41B9-9524-BDBD584CE33B}" type="pres">
      <dgm:prSet presAssocID="{3E7E9B79-C8A4-424E-9A73-D298451424BB}" presName="rootText" presStyleLbl="node4" presStyleIdx="12" presStyleCnt="22" custScaleX="85293" custLinFactNeighborX="-1406" custLinFactNeighborY="-43360">
        <dgm:presLayoutVars>
          <dgm:chPref val="3"/>
        </dgm:presLayoutVars>
      </dgm:prSet>
      <dgm:spPr/>
    </dgm:pt>
    <dgm:pt modelId="{3E14DD73-8B18-4E91-8A46-F6ABE16D224A}" type="pres">
      <dgm:prSet presAssocID="{3E7E9B79-C8A4-424E-9A73-D298451424BB}" presName="rootConnector" presStyleLbl="node4" presStyleIdx="12" presStyleCnt="22"/>
      <dgm:spPr/>
    </dgm:pt>
    <dgm:pt modelId="{A0CA6511-2C3F-4B9E-9032-22F479D3FF80}" type="pres">
      <dgm:prSet presAssocID="{3E7E9B79-C8A4-424E-9A73-D298451424BB}" presName="hierChild4" presStyleCnt="0"/>
      <dgm:spPr/>
    </dgm:pt>
    <dgm:pt modelId="{E19ECE46-C6A6-4035-A6ED-1D0A5D2A79AF}" type="pres">
      <dgm:prSet presAssocID="{3E7E9B79-C8A4-424E-9A73-D298451424BB}" presName="hierChild5" presStyleCnt="0"/>
      <dgm:spPr/>
    </dgm:pt>
    <dgm:pt modelId="{93552EA9-7DF1-4178-B87E-15EE69A80DD2}" type="pres">
      <dgm:prSet presAssocID="{CA88B354-0A54-4606-B5FB-F38A1C444695}" presName="Name37" presStyleLbl="parChTrans1D4" presStyleIdx="13" presStyleCnt="22"/>
      <dgm:spPr/>
    </dgm:pt>
    <dgm:pt modelId="{D2657F62-9EA9-4C85-9DD4-C1CDFCD82C41}" type="pres">
      <dgm:prSet presAssocID="{CB4657C2-3A39-4844-B48F-69890314E114}" presName="hierRoot2" presStyleCnt="0">
        <dgm:presLayoutVars>
          <dgm:hierBranch val="init"/>
        </dgm:presLayoutVars>
      </dgm:prSet>
      <dgm:spPr/>
    </dgm:pt>
    <dgm:pt modelId="{81A2B311-0D40-49B3-A15F-1B27EB75B959}" type="pres">
      <dgm:prSet presAssocID="{CB4657C2-3A39-4844-B48F-69890314E114}" presName="rootComposite" presStyleCnt="0"/>
      <dgm:spPr/>
    </dgm:pt>
    <dgm:pt modelId="{C216309D-1FCA-4525-815F-B8EAD1D67872}" type="pres">
      <dgm:prSet presAssocID="{CB4657C2-3A39-4844-B48F-69890314E114}" presName="rootText" presStyleLbl="node4" presStyleIdx="13" presStyleCnt="22" custScaleX="88055" custLinFactNeighborX="704" custLinFactNeighborY="-71830">
        <dgm:presLayoutVars>
          <dgm:chPref val="3"/>
        </dgm:presLayoutVars>
      </dgm:prSet>
      <dgm:spPr/>
    </dgm:pt>
    <dgm:pt modelId="{548B998B-D9EE-40ED-B516-E5A336330D36}" type="pres">
      <dgm:prSet presAssocID="{CB4657C2-3A39-4844-B48F-69890314E114}" presName="rootConnector" presStyleLbl="node4" presStyleIdx="13" presStyleCnt="22"/>
      <dgm:spPr/>
    </dgm:pt>
    <dgm:pt modelId="{667E6B83-5158-40EB-AD69-9D4BE84BDFAD}" type="pres">
      <dgm:prSet presAssocID="{CB4657C2-3A39-4844-B48F-69890314E114}" presName="hierChild4" presStyleCnt="0"/>
      <dgm:spPr/>
    </dgm:pt>
    <dgm:pt modelId="{A99BD382-2294-453A-82F1-AFE0A3F70A03}" type="pres">
      <dgm:prSet presAssocID="{CB4657C2-3A39-4844-B48F-69890314E114}" presName="hierChild5" presStyleCnt="0"/>
      <dgm:spPr/>
    </dgm:pt>
    <dgm:pt modelId="{94844496-6A8A-451E-BA82-7B5A09AD6FAC}" type="pres">
      <dgm:prSet presAssocID="{CB3F2DD7-97AA-4808-AB70-24CB54C18F45}" presName="hierChild5" presStyleCnt="0"/>
      <dgm:spPr/>
    </dgm:pt>
    <dgm:pt modelId="{545B4403-F340-42F1-AFE0-3710BF611283}" type="pres">
      <dgm:prSet presAssocID="{D8781BCD-D128-4A6C-8594-DE6690B3C022}" presName="Name37" presStyleLbl="parChTrans1D4" presStyleIdx="14" presStyleCnt="22"/>
      <dgm:spPr/>
    </dgm:pt>
    <dgm:pt modelId="{CF61CFA9-01F2-4D89-9083-958588F8A1D1}" type="pres">
      <dgm:prSet presAssocID="{48A4824E-5402-4253-94E4-C12FFB76ACCF}" presName="hierRoot2" presStyleCnt="0">
        <dgm:presLayoutVars>
          <dgm:hierBranch val="init"/>
        </dgm:presLayoutVars>
      </dgm:prSet>
      <dgm:spPr/>
    </dgm:pt>
    <dgm:pt modelId="{52B9ABC4-73A3-41D8-AC7E-40C0345133C9}" type="pres">
      <dgm:prSet presAssocID="{48A4824E-5402-4253-94E4-C12FFB76ACCF}" presName="rootComposite" presStyleCnt="0"/>
      <dgm:spPr/>
    </dgm:pt>
    <dgm:pt modelId="{9ED1417E-17C1-4CD0-9995-1C1858C77CEC}" type="pres">
      <dgm:prSet presAssocID="{48A4824E-5402-4253-94E4-C12FFB76ACCF}" presName="rootText" presStyleLbl="node4" presStyleIdx="14" presStyleCnt="22" custScaleX="97513" custScaleY="163321" custLinFactNeighborX="-14390" custLinFactNeighborY="1640">
        <dgm:presLayoutVars>
          <dgm:chPref val="3"/>
        </dgm:presLayoutVars>
      </dgm:prSet>
      <dgm:spPr/>
    </dgm:pt>
    <dgm:pt modelId="{92978DA2-6B4C-477A-A448-1981680AAE27}" type="pres">
      <dgm:prSet presAssocID="{48A4824E-5402-4253-94E4-C12FFB76ACCF}" presName="rootConnector" presStyleLbl="node4" presStyleIdx="14" presStyleCnt="22"/>
      <dgm:spPr/>
    </dgm:pt>
    <dgm:pt modelId="{30F3FA32-146C-4762-9960-03FCF8E2D4F6}" type="pres">
      <dgm:prSet presAssocID="{48A4824E-5402-4253-94E4-C12FFB76ACCF}" presName="hierChild4" presStyleCnt="0"/>
      <dgm:spPr/>
    </dgm:pt>
    <dgm:pt modelId="{9C87DF0A-BAFE-419B-9799-126C379E9B49}" type="pres">
      <dgm:prSet presAssocID="{03FD82C1-EDFA-440E-85A8-D55268E211BA}" presName="Name37" presStyleLbl="parChTrans1D4" presStyleIdx="15" presStyleCnt="22"/>
      <dgm:spPr/>
    </dgm:pt>
    <dgm:pt modelId="{8B2B00DF-F258-4BAD-8688-11C4EF671110}" type="pres">
      <dgm:prSet presAssocID="{1F25BD5D-CB34-4667-8779-988FD113CEE6}" presName="hierRoot2" presStyleCnt="0">
        <dgm:presLayoutVars>
          <dgm:hierBranch val="init"/>
        </dgm:presLayoutVars>
      </dgm:prSet>
      <dgm:spPr/>
    </dgm:pt>
    <dgm:pt modelId="{1016F8F9-AFF0-40A4-A4BA-AD2C20970B09}" type="pres">
      <dgm:prSet presAssocID="{1F25BD5D-CB34-4667-8779-988FD113CEE6}" presName="rootComposite" presStyleCnt="0"/>
      <dgm:spPr/>
    </dgm:pt>
    <dgm:pt modelId="{382E46DC-ED2C-4C78-BC56-A12CDF78CB90}" type="pres">
      <dgm:prSet presAssocID="{1F25BD5D-CB34-4667-8779-988FD113CEE6}" presName="rootText" presStyleLbl="node4" presStyleIdx="15" presStyleCnt="22" custScaleX="82512" custLinFactNeighborX="-11267" custLinFactNeighborY="-1408">
        <dgm:presLayoutVars>
          <dgm:chPref val="3"/>
        </dgm:presLayoutVars>
      </dgm:prSet>
      <dgm:spPr/>
    </dgm:pt>
    <dgm:pt modelId="{FDD9E91C-B165-43EB-8ABE-AE2BF4535B19}" type="pres">
      <dgm:prSet presAssocID="{1F25BD5D-CB34-4667-8779-988FD113CEE6}" presName="rootConnector" presStyleLbl="node4" presStyleIdx="15" presStyleCnt="22"/>
      <dgm:spPr/>
    </dgm:pt>
    <dgm:pt modelId="{17129784-CEBF-42AE-BB5B-4685C939920C}" type="pres">
      <dgm:prSet presAssocID="{1F25BD5D-CB34-4667-8779-988FD113CEE6}" presName="hierChild4" presStyleCnt="0"/>
      <dgm:spPr/>
    </dgm:pt>
    <dgm:pt modelId="{33E1ADAC-0EF3-407B-8A81-1E268DCB96ED}" type="pres">
      <dgm:prSet presAssocID="{1F25BD5D-CB34-4667-8779-988FD113CEE6}" presName="hierChild5" presStyleCnt="0"/>
      <dgm:spPr/>
    </dgm:pt>
    <dgm:pt modelId="{C676BBCD-50D1-447D-A0FB-C00CC985FA6B}" type="pres">
      <dgm:prSet presAssocID="{A3183671-6345-41DB-A2E7-C90D0DDBF1CF}" presName="Name37" presStyleLbl="parChTrans1D4" presStyleIdx="16" presStyleCnt="22"/>
      <dgm:spPr/>
    </dgm:pt>
    <dgm:pt modelId="{867996D6-0DE1-4C65-A835-69E470583181}" type="pres">
      <dgm:prSet presAssocID="{5F53CC61-892B-4669-9E91-C48E767DFF3D}" presName="hierRoot2" presStyleCnt="0">
        <dgm:presLayoutVars>
          <dgm:hierBranch val="init"/>
        </dgm:presLayoutVars>
      </dgm:prSet>
      <dgm:spPr/>
    </dgm:pt>
    <dgm:pt modelId="{CC01BF2A-CB28-4A97-8F0F-498ABB18C561}" type="pres">
      <dgm:prSet presAssocID="{5F53CC61-892B-4669-9E91-C48E767DFF3D}" presName="rootComposite" presStyleCnt="0"/>
      <dgm:spPr/>
    </dgm:pt>
    <dgm:pt modelId="{06B98069-0270-42A2-BBE1-F5E190FD44D8}" type="pres">
      <dgm:prSet presAssocID="{5F53CC61-892B-4669-9E91-C48E767DFF3D}" presName="rootText" presStyleLbl="node4" presStyleIdx="16" presStyleCnt="22" custScaleX="84859" custLinFactNeighborX="-11971" custLinFactNeighborY="-28170">
        <dgm:presLayoutVars>
          <dgm:chPref val="3"/>
        </dgm:presLayoutVars>
      </dgm:prSet>
      <dgm:spPr/>
    </dgm:pt>
    <dgm:pt modelId="{896499A5-827B-4D1A-9846-ABC86D694F33}" type="pres">
      <dgm:prSet presAssocID="{5F53CC61-892B-4669-9E91-C48E767DFF3D}" presName="rootConnector" presStyleLbl="node4" presStyleIdx="16" presStyleCnt="22"/>
      <dgm:spPr/>
    </dgm:pt>
    <dgm:pt modelId="{E0F7A2A9-42AC-4FB5-A000-E4AC28E8CECA}" type="pres">
      <dgm:prSet presAssocID="{5F53CC61-892B-4669-9E91-C48E767DFF3D}" presName="hierChild4" presStyleCnt="0"/>
      <dgm:spPr/>
    </dgm:pt>
    <dgm:pt modelId="{22FC30A1-AEAB-4481-9451-7B060FC0DF64}" type="pres">
      <dgm:prSet presAssocID="{5F53CC61-892B-4669-9E91-C48E767DFF3D}" presName="hierChild5" presStyleCnt="0"/>
      <dgm:spPr/>
    </dgm:pt>
    <dgm:pt modelId="{1107D7F3-E172-4C1F-86AE-272FA7CB4DB5}" type="pres">
      <dgm:prSet presAssocID="{48A4824E-5402-4253-94E4-C12FFB76ACCF}" presName="hierChild5" presStyleCnt="0"/>
      <dgm:spPr/>
    </dgm:pt>
    <dgm:pt modelId="{D76C52A7-CCB2-48D8-82EB-AF6701D9AE3C}" type="pres">
      <dgm:prSet presAssocID="{D0D91464-B1D8-4548-B1E2-8076053D180D}" presName="Name37" presStyleLbl="parChTrans1D4" presStyleIdx="17" presStyleCnt="22"/>
      <dgm:spPr/>
    </dgm:pt>
    <dgm:pt modelId="{CCED3B72-4424-4333-8C00-0AB3DD7E489B}" type="pres">
      <dgm:prSet presAssocID="{A3CCFF43-C542-4A70-A55A-1970BE7A4F65}" presName="hierRoot2" presStyleCnt="0">
        <dgm:presLayoutVars>
          <dgm:hierBranch val="init"/>
        </dgm:presLayoutVars>
      </dgm:prSet>
      <dgm:spPr/>
    </dgm:pt>
    <dgm:pt modelId="{01BFE395-0FA2-460F-B364-D5772CADA61C}" type="pres">
      <dgm:prSet presAssocID="{A3CCFF43-C542-4A70-A55A-1970BE7A4F65}" presName="rootComposite" presStyleCnt="0"/>
      <dgm:spPr/>
    </dgm:pt>
    <dgm:pt modelId="{1E5ADEAA-07BA-4790-A7A9-9B3F37A1496A}" type="pres">
      <dgm:prSet presAssocID="{A3CCFF43-C542-4A70-A55A-1970BE7A4F65}" presName="rootText" presStyleLbl="node4" presStyleIdx="17" presStyleCnt="22" custScaleY="141294" custLinFactNeighborX="94393" custLinFactNeighborY="1623">
        <dgm:presLayoutVars>
          <dgm:chPref val="3"/>
        </dgm:presLayoutVars>
      </dgm:prSet>
      <dgm:spPr/>
    </dgm:pt>
    <dgm:pt modelId="{39A9C037-2359-4ABB-94B1-090A0693CBC3}" type="pres">
      <dgm:prSet presAssocID="{A3CCFF43-C542-4A70-A55A-1970BE7A4F65}" presName="rootConnector" presStyleLbl="node4" presStyleIdx="17" presStyleCnt="22"/>
      <dgm:spPr/>
    </dgm:pt>
    <dgm:pt modelId="{F4191393-DDC9-41D3-B3A6-1EE3812D4269}" type="pres">
      <dgm:prSet presAssocID="{A3CCFF43-C542-4A70-A55A-1970BE7A4F65}" presName="hierChild4" presStyleCnt="0"/>
      <dgm:spPr/>
    </dgm:pt>
    <dgm:pt modelId="{53311901-C336-426B-95A3-365E7ED4CE46}" type="pres">
      <dgm:prSet presAssocID="{BBF3DD16-E9C2-4F2D-B36B-26F278AFE2BB}" presName="Name37" presStyleLbl="parChTrans1D4" presStyleIdx="18" presStyleCnt="22"/>
      <dgm:spPr/>
    </dgm:pt>
    <dgm:pt modelId="{E254E4F5-C708-42F6-B88B-74263991F022}" type="pres">
      <dgm:prSet presAssocID="{064FC7E1-3B6C-4275-B4F8-A670735A8617}" presName="hierRoot2" presStyleCnt="0">
        <dgm:presLayoutVars>
          <dgm:hierBranch val="init"/>
        </dgm:presLayoutVars>
      </dgm:prSet>
      <dgm:spPr/>
    </dgm:pt>
    <dgm:pt modelId="{6946BCFA-FE02-421E-8E67-CEDDBFCD7C4D}" type="pres">
      <dgm:prSet presAssocID="{064FC7E1-3B6C-4275-B4F8-A670735A8617}" presName="rootComposite" presStyleCnt="0"/>
      <dgm:spPr/>
    </dgm:pt>
    <dgm:pt modelId="{BF6D2646-6A46-4BEC-ADC5-1AD705876192}" type="pres">
      <dgm:prSet presAssocID="{064FC7E1-3B6C-4275-B4F8-A670735A8617}" presName="rootText" presStyleLbl="node4" presStyleIdx="18" presStyleCnt="22" custLinFactNeighborX="93581" custLinFactNeighborY="-1624">
        <dgm:presLayoutVars>
          <dgm:chPref val="3"/>
        </dgm:presLayoutVars>
      </dgm:prSet>
      <dgm:spPr/>
    </dgm:pt>
    <dgm:pt modelId="{D295EA8E-1A35-4871-AA19-0061B3C02EFA}" type="pres">
      <dgm:prSet presAssocID="{064FC7E1-3B6C-4275-B4F8-A670735A8617}" presName="rootConnector" presStyleLbl="node4" presStyleIdx="18" presStyleCnt="22"/>
      <dgm:spPr/>
    </dgm:pt>
    <dgm:pt modelId="{B7BAD688-A354-465A-9455-F129728CAE3C}" type="pres">
      <dgm:prSet presAssocID="{064FC7E1-3B6C-4275-B4F8-A670735A8617}" presName="hierChild4" presStyleCnt="0"/>
      <dgm:spPr/>
    </dgm:pt>
    <dgm:pt modelId="{66FC6103-33B3-4A9E-82CC-37306A1243B9}" type="pres">
      <dgm:prSet presAssocID="{064FC7E1-3B6C-4275-B4F8-A670735A8617}" presName="hierChild5" presStyleCnt="0"/>
      <dgm:spPr/>
    </dgm:pt>
    <dgm:pt modelId="{9C9F1740-92FC-4D50-ABDD-B980D50529B0}" type="pres">
      <dgm:prSet presAssocID="{DE86A587-6B90-4F6B-BFA9-3AD7A5F89D17}" presName="Name37" presStyleLbl="parChTrans1D4" presStyleIdx="19" presStyleCnt="22"/>
      <dgm:spPr/>
    </dgm:pt>
    <dgm:pt modelId="{E6C18E2A-9F5C-41D0-AAEC-96D8A91B24F5}" type="pres">
      <dgm:prSet presAssocID="{9F3B0C56-89E0-47BC-B2E3-6522499DDB13}" presName="hierRoot2" presStyleCnt="0">
        <dgm:presLayoutVars>
          <dgm:hierBranch val="init"/>
        </dgm:presLayoutVars>
      </dgm:prSet>
      <dgm:spPr/>
    </dgm:pt>
    <dgm:pt modelId="{C4F47544-5182-46FF-9B66-7BB8F0630D0D}" type="pres">
      <dgm:prSet presAssocID="{9F3B0C56-89E0-47BC-B2E3-6522499DDB13}" presName="rootComposite" presStyleCnt="0"/>
      <dgm:spPr/>
    </dgm:pt>
    <dgm:pt modelId="{FFE1EDF4-9706-4E31-A2D2-5E3C2BBAF2D9}" type="pres">
      <dgm:prSet presAssocID="{9F3B0C56-89E0-47BC-B2E3-6522499DDB13}" presName="rootText" presStyleLbl="node4" presStyleIdx="19" presStyleCnt="22" custLinFactNeighborX="93094" custLinFactNeighborY="-27693">
        <dgm:presLayoutVars>
          <dgm:chPref val="3"/>
        </dgm:presLayoutVars>
      </dgm:prSet>
      <dgm:spPr/>
    </dgm:pt>
    <dgm:pt modelId="{1C764287-82C3-475C-87DA-0E9181B2BC60}" type="pres">
      <dgm:prSet presAssocID="{9F3B0C56-89E0-47BC-B2E3-6522499DDB13}" presName="rootConnector" presStyleLbl="node4" presStyleIdx="19" presStyleCnt="22"/>
      <dgm:spPr/>
    </dgm:pt>
    <dgm:pt modelId="{933C6BEB-8AC2-4475-961E-0AAA2745CDBB}" type="pres">
      <dgm:prSet presAssocID="{9F3B0C56-89E0-47BC-B2E3-6522499DDB13}" presName="hierChild4" presStyleCnt="0"/>
      <dgm:spPr/>
    </dgm:pt>
    <dgm:pt modelId="{6FE55205-0DB2-402F-B13B-B7BF4D59C3C5}" type="pres">
      <dgm:prSet presAssocID="{9F3B0C56-89E0-47BC-B2E3-6522499DDB13}" presName="hierChild5" presStyleCnt="0"/>
      <dgm:spPr/>
    </dgm:pt>
    <dgm:pt modelId="{1E7146FD-D7E3-4F38-814E-7015FBC24EF3}" type="pres">
      <dgm:prSet presAssocID="{A3CCFF43-C542-4A70-A55A-1970BE7A4F65}" presName="hierChild5" presStyleCnt="0"/>
      <dgm:spPr/>
    </dgm:pt>
    <dgm:pt modelId="{867A617A-9BB2-4780-9656-C61FD5E0E10A}" type="pres">
      <dgm:prSet presAssocID="{7FF015DA-BA86-47C2-BD6A-630544A87A6C}" presName="Name37" presStyleLbl="parChTrans1D4" presStyleIdx="20" presStyleCnt="22"/>
      <dgm:spPr/>
    </dgm:pt>
    <dgm:pt modelId="{4B27F0E1-E59D-46D9-A87B-105B29F1AD0F}" type="pres">
      <dgm:prSet presAssocID="{6CE9BAA5-3336-4832-BC59-B91C15B3D89A}" presName="hierRoot2" presStyleCnt="0">
        <dgm:presLayoutVars>
          <dgm:hierBranch val="init"/>
        </dgm:presLayoutVars>
      </dgm:prSet>
      <dgm:spPr/>
    </dgm:pt>
    <dgm:pt modelId="{C5E6E834-2782-4E1A-B693-FD5326072B84}" type="pres">
      <dgm:prSet presAssocID="{6CE9BAA5-3336-4832-BC59-B91C15B3D89A}" presName="rootComposite" presStyleCnt="0"/>
      <dgm:spPr/>
    </dgm:pt>
    <dgm:pt modelId="{2809C425-7EC4-4A5D-9ACD-6FE11F4C66AC}" type="pres">
      <dgm:prSet presAssocID="{6CE9BAA5-3336-4832-BC59-B91C15B3D89A}" presName="rootText" presStyleLbl="node4" presStyleIdx="20" presStyleCnt="22" custScaleY="149357" custLinFactX="-38798" custLinFactNeighborX="-100000" custLinFactNeighborY="1688">
        <dgm:presLayoutVars>
          <dgm:chPref val="3"/>
        </dgm:presLayoutVars>
      </dgm:prSet>
      <dgm:spPr/>
    </dgm:pt>
    <dgm:pt modelId="{4DBC5A44-7B14-4135-A0D9-4E28E3A156C4}" type="pres">
      <dgm:prSet presAssocID="{6CE9BAA5-3336-4832-BC59-B91C15B3D89A}" presName="rootConnector" presStyleLbl="node4" presStyleIdx="20" presStyleCnt="22"/>
      <dgm:spPr/>
    </dgm:pt>
    <dgm:pt modelId="{9DDC3701-6E37-4F3A-8DD7-B558555F6B19}" type="pres">
      <dgm:prSet presAssocID="{6CE9BAA5-3336-4832-BC59-B91C15B3D89A}" presName="hierChild4" presStyleCnt="0"/>
      <dgm:spPr/>
    </dgm:pt>
    <dgm:pt modelId="{FE08B87F-55E3-4338-9969-2E0940ECC4CB}" type="pres">
      <dgm:prSet presAssocID="{132B0FCC-B553-45C6-8425-92591CFFE84E}" presName="Name37" presStyleLbl="parChTrans1D4" presStyleIdx="21" presStyleCnt="22"/>
      <dgm:spPr/>
    </dgm:pt>
    <dgm:pt modelId="{CFD6CAE9-FE6D-4861-9F97-325F29DA53A9}" type="pres">
      <dgm:prSet presAssocID="{E53BA9FC-5180-4C2A-AE34-B4989220E0BE}" presName="hierRoot2" presStyleCnt="0">
        <dgm:presLayoutVars>
          <dgm:hierBranch val="init"/>
        </dgm:presLayoutVars>
      </dgm:prSet>
      <dgm:spPr/>
    </dgm:pt>
    <dgm:pt modelId="{9F4DF791-B995-4931-B3C4-138B360F9B74}" type="pres">
      <dgm:prSet presAssocID="{E53BA9FC-5180-4C2A-AE34-B4989220E0BE}" presName="rootComposite" presStyleCnt="0"/>
      <dgm:spPr/>
    </dgm:pt>
    <dgm:pt modelId="{4D53E431-3EFE-4BC8-9B36-3D0E0BFFD2D1}" type="pres">
      <dgm:prSet presAssocID="{E53BA9FC-5180-4C2A-AE34-B4989220E0BE}" presName="rootText" presStyleLbl="node4" presStyleIdx="21" presStyleCnt="22" custScaleX="91549" custScaleY="178252" custLinFactX="-44082" custLinFactNeighborX="-100000" custLinFactNeighborY="-8451">
        <dgm:presLayoutVars>
          <dgm:chPref val="3"/>
        </dgm:presLayoutVars>
      </dgm:prSet>
      <dgm:spPr/>
    </dgm:pt>
    <dgm:pt modelId="{39E6AEF1-F882-485B-8B95-52232A2E1A20}" type="pres">
      <dgm:prSet presAssocID="{E53BA9FC-5180-4C2A-AE34-B4989220E0BE}" presName="rootConnector" presStyleLbl="node4" presStyleIdx="21" presStyleCnt="22"/>
      <dgm:spPr/>
    </dgm:pt>
    <dgm:pt modelId="{0DC7FAB3-A770-40E4-8A57-4C0F7DBBDBBC}" type="pres">
      <dgm:prSet presAssocID="{E53BA9FC-5180-4C2A-AE34-B4989220E0BE}" presName="hierChild4" presStyleCnt="0"/>
      <dgm:spPr/>
    </dgm:pt>
    <dgm:pt modelId="{DDE7DD9A-D03A-4D37-B0F9-96C9E5BD7CBA}" type="pres">
      <dgm:prSet presAssocID="{E53BA9FC-5180-4C2A-AE34-B4989220E0BE}" presName="hierChild5" presStyleCnt="0"/>
      <dgm:spPr/>
    </dgm:pt>
    <dgm:pt modelId="{FB9CDEC6-3B7B-4645-901D-A5FAABC9246C}" type="pres">
      <dgm:prSet presAssocID="{6CE9BAA5-3336-4832-BC59-B91C15B3D89A}" presName="hierChild5" presStyleCnt="0"/>
      <dgm:spPr/>
    </dgm:pt>
    <dgm:pt modelId="{D3B901AA-1EEF-460C-8AF5-7B507A9B88C6}" type="pres">
      <dgm:prSet presAssocID="{985D03DB-F8C3-4308-B73D-22F04C99F04B}" presName="hierChild5" presStyleCnt="0"/>
      <dgm:spPr/>
    </dgm:pt>
    <dgm:pt modelId="{362F1E8B-2DD1-43C1-A4A1-47708724B8E5}" type="pres">
      <dgm:prSet presAssocID="{5A869AE7-0A7A-4E38-A944-ABEB1ACACAFC}" presName="hierChild5" presStyleCnt="0"/>
      <dgm:spPr/>
    </dgm:pt>
    <dgm:pt modelId="{57EF4C6D-EC23-42DF-B0EA-01CA49931B41}" type="pres">
      <dgm:prSet presAssocID="{5B89C461-2CB8-4303-ACCB-FAFE9C80D7A6}" presName="Name37" presStyleLbl="parChTrans1D2" presStyleIdx="2" presStyleCnt="3"/>
      <dgm:spPr/>
    </dgm:pt>
    <dgm:pt modelId="{56B0B7ED-2CC3-4DB5-9620-794B56DD56C3}" type="pres">
      <dgm:prSet presAssocID="{DC98619E-DAED-49AD-93E1-C69427DAD1D6}" presName="hierRoot2" presStyleCnt="0">
        <dgm:presLayoutVars>
          <dgm:hierBranch val="init"/>
        </dgm:presLayoutVars>
      </dgm:prSet>
      <dgm:spPr/>
    </dgm:pt>
    <dgm:pt modelId="{DCB09B0F-A2E2-4493-A8E4-EE8F8E51C9A4}" type="pres">
      <dgm:prSet presAssocID="{DC98619E-DAED-49AD-93E1-C69427DAD1D6}" presName="rootComposite" presStyleCnt="0"/>
      <dgm:spPr/>
    </dgm:pt>
    <dgm:pt modelId="{91C2848C-12A4-446D-B46C-2BE3F10043E9}" type="pres">
      <dgm:prSet presAssocID="{DC98619E-DAED-49AD-93E1-C69427DAD1D6}" presName="rootText" presStyleLbl="node2" presStyleIdx="2" presStyleCnt="3">
        <dgm:presLayoutVars>
          <dgm:chPref val="3"/>
        </dgm:presLayoutVars>
      </dgm:prSet>
      <dgm:spPr/>
    </dgm:pt>
    <dgm:pt modelId="{7FCAEC52-C11A-4328-9588-38DFACFFAA4A}" type="pres">
      <dgm:prSet presAssocID="{DC98619E-DAED-49AD-93E1-C69427DAD1D6}" presName="rootConnector" presStyleLbl="node2" presStyleIdx="2" presStyleCnt="3"/>
      <dgm:spPr/>
    </dgm:pt>
    <dgm:pt modelId="{5DA7545E-1CDD-412F-A0B7-A0D6E3C512C0}" type="pres">
      <dgm:prSet presAssocID="{DC98619E-DAED-49AD-93E1-C69427DAD1D6}" presName="hierChild4" presStyleCnt="0"/>
      <dgm:spPr/>
    </dgm:pt>
    <dgm:pt modelId="{E973C673-3394-4FF0-8D9E-00E65F50D8DE}" type="pres">
      <dgm:prSet presAssocID="{F3221C0C-FFEA-4CBC-914D-8016D6D59009}" presName="Name37" presStyleLbl="parChTrans1D3" presStyleIdx="5" presStyleCnt="7"/>
      <dgm:spPr/>
    </dgm:pt>
    <dgm:pt modelId="{B52210A7-BEB9-49F3-B91B-D0D63F24E036}" type="pres">
      <dgm:prSet presAssocID="{42CA4455-6300-4283-9B1F-34022E9D5C95}" presName="hierRoot2" presStyleCnt="0">
        <dgm:presLayoutVars>
          <dgm:hierBranch val="init"/>
        </dgm:presLayoutVars>
      </dgm:prSet>
      <dgm:spPr/>
    </dgm:pt>
    <dgm:pt modelId="{D6C5825D-1CE7-4A10-B51E-692880853DCA}" type="pres">
      <dgm:prSet presAssocID="{42CA4455-6300-4283-9B1F-34022E9D5C95}" presName="rootComposite" presStyleCnt="0"/>
      <dgm:spPr/>
    </dgm:pt>
    <dgm:pt modelId="{73E29317-438E-416B-994C-C9F612996EF7}" type="pres">
      <dgm:prSet presAssocID="{42CA4455-6300-4283-9B1F-34022E9D5C95}" presName="rootText" presStyleLbl="node3" presStyleIdx="5" presStyleCnt="7" custLinFactNeighborX="-7677" custLinFactNeighborY="-10623">
        <dgm:presLayoutVars>
          <dgm:chPref val="3"/>
        </dgm:presLayoutVars>
      </dgm:prSet>
      <dgm:spPr/>
    </dgm:pt>
    <dgm:pt modelId="{3FB93629-0B9D-4AB2-A990-BC1C9C09F9EE}" type="pres">
      <dgm:prSet presAssocID="{42CA4455-6300-4283-9B1F-34022E9D5C95}" presName="rootConnector" presStyleLbl="node3" presStyleIdx="5" presStyleCnt="7"/>
      <dgm:spPr/>
    </dgm:pt>
    <dgm:pt modelId="{0F5EBD18-D031-45B9-A13A-15557A4EABB0}" type="pres">
      <dgm:prSet presAssocID="{42CA4455-6300-4283-9B1F-34022E9D5C95}" presName="hierChild4" presStyleCnt="0"/>
      <dgm:spPr/>
    </dgm:pt>
    <dgm:pt modelId="{61879D89-52E4-479D-B422-B7E0327737FC}" type="pres">
      <dgm:prSet presAssocID="{42CA4455-6300-4283-9B1F-34022E9D5C95}" presName="hierChild5" presStyleCnt="0"/>
      <dgm:spPr/>
    </dgm:pt>
    <dgm:pt modelId="{C93004FC-B202-49B3-A13C-20C31D14B3D3}" type="pres">
      <dgm:prSet presAssocID="{5E0F8EAE-4C08-4CE8-8B2F-FFCA2218FAA8}" presName="Name37" presStyleLbl="parChTrans1D3" presStyleIdx="6" presStyleCnt="7"/>
      <dgm:spPr/>
    </dgm:pt>
    <dgm:pt modelId="{2E1D6266-5153-470E-89FA-A32237682846}" type="pres">
      <dgm:prSet presAssocID="{F5B0F95A-DFD6-44E2-A341-4C2C0A83A68B}" presName="hierRoot2" presStyleCnt="0">
        <dgm:presLayoutVars>
          <dgm:hierBranch val="init"/>
        </dgm:presLayoutVars>
      </dgm:prSet>
      <dgm:spPr/>
    </dgm:pt>
    <dgm:pt modelId="{50C20119-23D2-43BC-A6A2-EC88F0268032}" type="pres">
      <dgm:prSet presAssocID="{F5B0F95A-DFD6-44E2-A341-4C2C0A83A68B}" presName="rootComposite" presStyleCnt="0"/>
      <dgm:spPr/>
    </dgm:pt>
    <dgm:pt modelId="{1B5C92A6-46DE-423F-83F1-79BB9AE4BDA2}" type="pres">
      <dgm:prSet presAssocID="{F5B0F95A-DFD6-44E2-A341-4C2C0A83A68B}" presName="rootText" presStyleLbl="node3" presStyleIdx="6" presStyleCnt="7" custLinFactX="-23419" custLinFactY="-53209" custLinFactNeighborX="-100000" custLinFactNeighborY="-100000">
        <dgm:presLayoutVars>
          <dgm:chPref val="3"/>
        </dgm:presLayoutVars>
      </dgm:prSet>
      <dgm:spPr/>
    </dgm:pt>
    <dgm:pt modelId="{7DDB429E-7116-4B7B-AE6D-B4C09E484AD6}" type="pres">
      <dgm:prSet presAssocID="{F5B0F95A-DFD6-44E2-A341-4C2C0A83A68B}" presName="rootConnector" presStyleLbl="node3" presStyleIdx="6" presStyleCnt="7"/>
      <dgm:spPr/>
    </dgm:pt>
    <dgm:pt modelId="{FA5E96B8-57F3-42E8-87AE-ECB9BF50B69E}" type="pres">
      <dgm:prSet presAssocID="{F5B0F95A-DFD6-44E2-A341-4C2C0A83A68B}" presName="hierChild4" presStyleCnt="0"/>
      <dgm:spPr/>
    </dgm:pt>
    <dgm:pt modelId="{BB594222-9547-4A1D-BB72-1D6D2F7BC025}" type="pres">
      <dgm:prSet presAssocID="{F5B0F95A-DFD6-44E2-A341-4C2C0A83A68B}" presName="hierChild5" presStyleCnt="0"/>
      <dgm:spPr/>
    </dgm:pt>
    <dgm:pt modelId="{9C0783FE-AA53-49EF-8BFC-E6F7B9AF2156}" type="pres">
      <dgm:prSet presAssocID="{DC98619E-DAED-49AD-93E1-C69427DAD1D6}" presName="hierChild5" presStyleCnt="0"/>
      <dgm:spPr/>
    </dgm:pt>
    <dgm:pt modelId="{398C8F57-3062-48CF-8F50-82455ACB24B2}" type="pres">
      <dgm:prSet presAssocID="{497F9E8B-B480-40DC-8ADA-5F7E26C05877}" presName="hierChild3" presStyleCnt="0"/>
      <dgm:spPr/>
    </dgm:pt>
  </dgm:ptLst>
  <dgm:cxnLst>
    <dgm:cxn modelId="{BAE84001-2148-4FDC-A963-B56A1CF80337}" type="presOf" srcId="{79548D4B-6969-42AF-A95B-E640EE60EE60}" destId="{C859CF88-6014-4951-AC37-6212E358244C}" srcOrd="0" destOrd="0" presId="urn:microsoft.com/office/officeart/2005/8/layout/orgChart1"/>
    <dgm:cxn modelId="{00C09803-0CEB-4AFA-8BF1-4A8B5BD1DC89}" srcId="{CBB07916-ACE2-493B-A7AC-A1D13FF430F1}" destId="{8DC502F6-0AE5-40EB-9AD2-F7CD03B002F5}" srcOrd="0" destOrd="0" parTransId="{8E04181E-B414-45DD-AD86-2E6A4CBA275B}" sibTransId="{96AF74F8-0E7A-4B58-88A0-97EAE6BFB248}"/>
    <dgm:cxn modelId="{59988209-4EF0-49B7-86C5-F5189B46DAA3}" type="presOf" srcId="{A3CCFF43-C542-4A70-A55A-1970BE7A4F65}" destId="{39A9C037-2359-4ABB-94B1-090A0693CBC3}" srcOrd="1" destOrd="0" presId="urn:microsoft.com/office/officeart/2005/8/layout/orgChart1"/>
    <dgm:cxn modelId="{A8D8E80A-E379-4531-A2FA-A031DF830E14}" srcId="{A3CCFF43-C542-4A70-A55A-1970BE7A4F65}" destId="{064FC7E1-3B6C-4275-B4F8-A670735A8617}" srcOrd="0" destOrd="0" parTransId="{BBF3DD16-E9C2-4F2D-B36B-26F278AFE2BB}" sibTransId="{ADA0E493-844B-4768-BF89-29627C44F761}"/>
    <dgm:cxn modelId="{26174A0D-5CD0-4A29-BD50-F2A3E900EF39}" type="presOf" srcId="{529B2A4D-35DC-4972-8417-22E15B19CDBA}" destId="{954C64CE-4FFB-46C3-9B6B-C6481145318C}" srcOrd="0" destOrd="0" presId="urn:microsoft.com/office/officeart/2005/8/layout/orgChart1"/>
    <dgm:cxn modelId="{11C0F10D-4C76-49B9-98C3-F9491CC70AFD}" type="presOf" srcId="{5B89C461-2CB8-4303-ACCB-FAFE9C80D7A6}" destId="{57EF4C6D-EC23-42DF-B0EA-01CA49931B41}" srcOrd="0" destOrd="0" presId="urn:microsoft.com/office/officeart/2005/8/layout/orgChart1"/>
    <dgm:cxn modelId="{0D9E4F16-759E-4F31-B222-6A7D67441955}" type="presOf" srcId="{D0D91464-B1D8-4548-B1E2-8076053D180D}" destId="{D76C52A7-CCB2-48D8-82EB-AF6701D9AE3C}" srcOrd="0" destOrd="0" presId="urn:microsoft.com/office/officeart/2005/8/layout/orgChart1"/>
    <dgm:cxn modelId="{1674EB1A-F082-42F1-AD02-43F0D9833EE3}" type="presOf" srcId="{3C3DFA9E-18F4-45BF-852E-26F13B23E5AE}" destId="{CFB13C6A-7A5A-49B2-AB74-4B47CF5789E9}" srcOrd="0" destOrd="0" presId="urn:microsoft.com/office/officeart/2005/8/layout/orgChart1"/>
    <dgm:cxn modelId="{358BB51C-99DE-4D00-BB7F-69CA6B3127DD}" type="presOf" srcId="{D8781BCD-D128-4A6C-8594-DE6690B3C022}" destId="{545B4403-F340-42F1-AFE0-3710BF611283}" srcOrd="0" destOrd="0" presId="urn:microsoft.com/office/officeart/2005/8/layout/orgChart1"/>
    <dgm:cxn modelId="{AD25C41D-FA5D-4C05-B680-E3662D0C5D2E}" srcId="{985D03DB-F8C3-4308-B73D-22F04C99F04B}" destId="{48A4824E-5402-4253-94E4-C12FFB76ACCF}" srcOrd="1" destOrd="0" parTransId="{D8781BCD-D128-4A6C-8594-DE6690B3C022}" sibTransId="{F588E48B-9CB1-4A1E-93B3-A72AC5066CAB}"/>
    <dgm:cxn modelId="{66AC221F-EE4F-455A-A7B1-8D4DD289933D}" type="presOf" srcId="{D0904F56-EF56-4301-B611-5544A59D4AE0}" destId="{E4E8463D-17CF-4E8A-AAB7-8F8CD019CD57}" srcOrd="0" destOrd="0" presId="urn:microsoft.com/office/officeart/2005/8/layout/orgChart1"/>
    <dgm:cxn modelId="{9C123321-668E-4B5F-ADC2-BBB916AB6C12}" srcId="{CBB07916-ACE2-493B-A7AC-A1D13FF430F1}" destId="{19E3788D-3829-4E6B-8222-DE6785B831F0}" srcOrd="1" destOrd="0" parTransId="{35BD103D-D79A-4284-BBFB-4195C1FF476A}" sibTransId="{FC88B12D-7F0F-4C9E-86CB-01BD6C6A9E74}"/>
    <dgm:cxn modelId="{AED43423-6625-4B54-A523-ABC29793F9CC}" type="presOf" srcId="{8E145CAA-89B8-4E8C-B3DC-FEE8C6C412E2}" destId="{297727CC-B12D-4922-93D1-FC1E717C39D7}" srcOrd="1" destOrd="0" presId="urn:microsoft.com/office/officeart/2005/8/layout/orgChart1"/>
    <dgm:cxn modelId="{0B7EE423-6330-4A18-8735-EB8FB627E64C}" type="presOf" srcId="{2BA1BE19-1D22-4F52-B4C0-0457CC9C1E59}" destId="{803781E3-4846-4E91-B0D1-D5C6E4D21C9E}" srcOrd="0" destOrd="0" presId="urn:microsoft.com/office/officeart/2005/8/layout/orgChart1"/>
    <dgm:cxn modelId="{B9620925-6C1F-40DA-B4A3-C17661DEB7FB}" srcId="{DC98619E-DAED-49AD-93E1-C69427DAD1D6}" destId="{42CA4455-6300-4283-9B1F-34022E9D5C95}" srcOrd="0" destOrd="0" parTransId="{F3221C0C-FFEA-4CBC-914D-8016D6D59009}" sibTransId="{C30A8F56-398F-4B9F-BF93-49A1116C2786}"/>
    <dgm:cxn modelId="{86E53925-FC2B-4CDC-8A41-2F8566FF3972}" type="presOf" srcId="{CB4657C2-3A39-4844-B48F-69890314E114}" destId="{548B998B-D9EE-40ED-B516-E5A336330D36}" srcOrd="1" destOrd="0" presId="urn:microsoft.com/office/officeart/2005/8/layout/orgChart1"/>
    <dgm:cxn modelId="{AB63DB27-3A41-4C6B-B14B-5C99E8A0C2C6}" type="presOf" srcId="{A2F502CB-C609-4E2C-8F7A-C7939B257D40}" destId="{7978C063-D95C-48C3-8F8E-DA38FD142F5E}" srcOrd="0" destOrd="0" presId="urn:microsoft.com/office/officeart/2005/8/layout/orgChart1"/>
    <dgm:cxn modelId="{2B30A629-2BCF-4C7A-8AAF-84FDDD4195B6}" type="presOf" srcId="{96400710-9338-40FB-B1DB-FD479E930485}" destId="{74639FDD-A62A-462A-8543-F17EBB182347}" srcOrd="1" destOrd="0" presId="urn:microsoft.com/office/officeart/2005/8/layout/orgChart1"/>
    <dgm:cxn modelId="{AF6AAC2C-1D84-47D5-BEA2-FCF17602528B}" type="presOf" srcId="{BBF3DD16-E9C2-4F2D-B36B-26F278AFE2BB}" destId="{53311901-C336-426B-95A3-365E7ED4CE46}" srcOrd="0" destOrd="0" presId="urn:microsoft.com/office/officeart/2005/8/layout/orgChart1"/>
    <dgm:cxn modelId="{C3026232-C7F0-459B-A137-E8619DFE1B7F}" srcId="{985D03DB-F8C3-4308-B73D-22F04C99F04B}" destId="{6CE9BAA5-3336-4832-BC59-B91C15B3D89A}" srcOrd="3" destOrd="0" parTransId="{7FF015DA-BA86-47C2-BD6A-630544A87A6C}" sibTransId="{C732577F-C95A-4D78-B7E0-41763C0BA55A}"/>
    <dgm:cxn modelId="{7834E932-D39A-4B71-AE37-FA2F1BFCD0F4}" srcId="{CB3F2DD7-97AA-4808-AB70-24CB54C18F45}" destId="{C66B12D6-78E9-4494-9B17-C07BCE9E4F91}" srcOrd="0" destOrd="0" parTransId="{3C3DFA9E-18F4-45BF-852E-26F13B23E5AE}" sibTransId="{0DD285D3-4951-4E6C-8FB9-876EEF00C361}"/>
    <dgm:cxn modelId="{D8AFA334-0436-4389-BFB9-337C0D2A6DB0}" srcId="{059C3875-4F70-4A1A-9562-AFE25207633A}" destId="{96400710-9338-40FB-B1DB-FD479E930485}" srcOrd="0" destOrd="0" parTransId="{51EFFABA-A681-41A5-8DCC-3190A597D25D}" sibTransId="{285D9B62-30D9-41C6-8690-ED4CAB00980C}"/>
    <dgm:cxn modelId="{B3347B36-A191-45D9-B6ED-19C78A4FE806}" srcId="{48A4824E-5402-4253-94E4-C12FFB76ACCF}" destId="{5F53CC61-892B-4669-9E91-C48E767DFF3D}" srcOrd="1" destOrd="0" parTransId="{A3183671-6345-41DB-A2E7-C90D0DDBF1CF}" sibTransId="{A45EE65C-3997-4AB7-9773-DF247D697EE1}"/>
    <dgm:cxn modelId="{3E9AA436-AB12-4F88-8772-E888340E81A2}" type="presOf" srcId="{F5B0F95A-DFD6-44E2-A341-4C2C0A83A68B}" destId="{1B5C92A6-46DE-423F-83F1-79BB9AE4BDA2}" srcOrd="0" destOrd="0" presId="urn:microsoft.com/office/officeart/2005/8/layout/orgChart1"/>
    <dgm:cxn modelId="{FFB6AE36-D375-4076-BD65-DDB90E64F188}" type="presOf" srcId="{097E7D9E-94F1-4CAF-8728-B0D2E146CDB7}" destId="{FDE505C2-3424-465D-8BBA-4DEA1876C438}" srcOrd="0" destOrd="0" presId="urn:microsoft.com/office/officeart/2005/8/layout/orgChart1"/>
    <dgm:cxn modelId="{558B4937-D152-46B5-A9BB-8E0B52D304D1}" type="presOf" srcId="{7208C9D2-6E5F-4CB3-98C5-60261E3440AF}" destId="{7550D761-02AA-4D28-BC3B-2C9B93E9463E}" srcOrd="1" destOrd="0" presId="urn:microsoft.com/office/officeart/2005/8/layout/orgChart1"/>
    <dgm:cxn modelId="{189FC837-3350-4F82-AB84-36B70FD6B511}" srcId="{497F9E8B-B480-40DC-8ADA-5F7E26C05877}" destId="{DC98619E-DAED-49AD-93E1-C69427DAD1D6}" srcOrd="2" destOrd="0" parTransId="{5B89C461-2CB8-4303-ACCB-FAFE9C80D7A6}" sibTransId="{C6987C5C-4294-4C23-9A25-86A00D2D6F02}"/>
    <dgm:cxn modelId="{CFB96838-1D7A-4EBE-A405-F66DE1083F47}" type="presOf" srcId="{35BD103D-D79A-4284-BBFB-4195C1FF476A}" destId="{CB18CAC4-8F9E-44C5-8869-D4DC59F30800}" srcOrd="0" destOrd="0" presId="urn:microsoft.com/office/officeart/2005/8/layout/orgChart1"/>
    <dgm:cxn modelId="{6E3D4D38-1A23-4586-8189-6E725F4EAE14}" type="presOf" srcId="{CB4657C2-3A39-4844-B48F-69890314E114}" destId="{C216309D-1FCA-4525-815F-B8EAD1D67872}" srcOrd="0" destOrd="0" presId="urn:microsoft.com/office/officeart/2005/8/layout/orgChart1"/>
    <dgm:cxn modelId="{C5E1C138-0AAD-45C3-B6ED-65F903AE3BE2}" type="presOf" srcId="{D06F4853-C862-4972-8854-4D0C63C1F872}" destId="{26978CCF-C2D5-4FBD-90A2-161FF5BB8C70}" srcOrd="0" destOrd="0" presId="urn:microsoft.com/office/officeart/2005/8/layout/orgChart1"/>
    <dgm:cxn modelId="{9CF2BF40-DCC8-468E-B9D8-E2D8A4078DB7}" type="presOf" srcId="{DC98619E-DAED-49AD-93E1-C69427DAD1D6}" destId="{7FCAEC52-C11A-4328-9588-38DFACFFAA4A}" srcOrd="1" destOrd="0" presId="urn:microsoft.com/office/officeart/2005/8/layout/orgChart1"/>
    <dgm:cxn modelId="{782BBD5D-BA4F-4D20-A367-E1AD55E05342}" type="presOf" srcId="{9185B483-3680-4366-9829-E313A0F5C0FA}" destId="{AC41D994-25C1-45E5-9D6F-DE3174858563}" srcOrd="0" destOrd="0" presId="urn:microsoft.com/office/officeart/2005/8/layout/orgChart1"/>
    <dgm:cxn modelId="{22142E5E-F774-4CDF-A1F3-0C869F505F4B}" type="presOf" srcId="{1C1F2219-29CE-4026-97E1-E262446D4276}" destId="{764F037F-8665-422E-936F-0E395DF63FDC}" srcOrd="0" destOrd="0" presId="urn:microsoft.com/office/officeart/2005/8/layout/orgChart1"/>
    <dgm:cxn modelId="{F87F9360-376B-412C-B617-9EE163F182FD}" srcId="{985D03DB-F8C3-4308-B73D-22F04C99F04B}" destId="{CB3F2DD7-97AA-4808-AB70-24CB54C18F45}" srcOrd="0" destOrd="0" parTransId="{79548D4B-6969-42AF-A95B-E640EE60EE60}" sibTransId="{7A36FBEE-BFFB-4273-81CC-61570E71ADCD}"/>
    <dgm:cxn modelId="{9D75DB60-2A63-485E-A7A1-1629B4A72788}" srcId="{CB3F2DD7-97AA-4808-AB70-24CB54C18F45}" destId="{CB4657C2-3A39-4844-B48F-69890314E114}" srcOrd="2" destOrd="0" parTransId="{CA88B354-0A54-4606-B5FB-F38A1C444695}" sibTransId="{490FDF9A-8DF5-43AE-B778-95BDAD0CA71F}"/>
    <dgm:cxn modelId="{B4E42E61-E10D-48FA-9A2A-F22E13067A5B}" srcId="{48A4824E-5402-4253-94E4-C12FFB76ACCF}" destId="{1F25BD5D-CB34-4667-8779-988FD113CEE6}" srcOrd="0" destOrd="0" parTransId="{03FD82C1-EDFA-440E-85A8-D55268E211BA}" sibTransId="{8BDBC9BC-2CAD-4780-8CC2-E7E23D12F8BD}"/>
    <dgm:cxn modelId="{D18A2F43-2A28-406D-AFCC-4FB26A11BFD2}" type="presOf" srcId="{42CA4455-6300-4283-9B1F-34022E9D5C95}" destId="{73E29317-438E-416B-994C-C9F612996EF7}" srcOrd="0" destOrd="0" presId="urn:microsoft.com/office/officeart/2005/8/layout/orgChart1"/>
    <dgm:cxn modelId="{ED7AA564-5B6D-49DA-96CB-11D87A403931}" type="presOf" srcId="{CB3F2DD7-97AA-4808-AB70-24CB54C18F45}" destId="{AB7E8899-1FE0-4770-93C9-D7B0500B90F1}" srcOrd="0" destOrd="0" presId="urn:microsoft.com/office/officeart/2005/8/layout/orgChart1"/>
    <dgm:cxn modelId="{9204B364-915B-4508-BB5A-CC462F5FCEE2}" type="presOf" srcId="{EDDCEE98-48AE-4388-815F-02FA84F3F3B6}" destId="{48E5AC35-C99F-4EC1-8B7C-345B74D376E1}" srcOrd="0" destOrd="0" presId="urn:microsoft.com/office/officeart/2005/8/layout/orgChart1"/>
    <dgm:cxn modelId="{95C97246-247A-4AB5-B9D4-47ED9D2CF81D}" type="presOf" srcId="{37CE098A-83D4-47EC-9BF5-87E9A803D991}" destId="{B391DB46-6FB8-46B6-8F65-D5FFC498684F}" srcOrd="0" destOrd="0" presId="urn:microsoft.com/office/officeart/2005/8/layout/orgChart1"/>
    <dgm:cxn modelId="{46079D66-DA2E-4CEB-808F-89450BC4DBAB}" srcId="{DC98619E-DAED-49AD-93E1-C69427DAD1D6}" destId="{F5B0F95A-DFD6-44E2-A341-4C2C0A83A68B}" srcOrd="1" destOrd="0" parTransId="{5E0F8EAE-4C08-4CE8-8B2F-FFCA2218FAA8}" sibTransId="{A5D9C1A5-6A38-45F4-B661-34912848D00A}"/>
    <dgm:cxn modelId="{292B9D46-AD66-498F-BEE0-067A3747AD48}" type="presOf" srcId="{497F9E8B-B480-40DC-8ADA-5F7E26C05877}" destId="{CD68CA09-99F0-4D7D-9CA4-585862F0A445}" srcOrd="1" destOrd="0" presId="urn:microsoft.com/office/officeart/2005/8/layout/orgChart1"/>
    <dgm:cxn modelId="{4B143267-3C88-4915-9BE2-F98D59795DC2}" srcId="{8DC502F6-0AE5-40EB-9AD2-F7CD03B002F5}" destId="{343975C1-B07A-4607-AF7D-6FC72CC2AF21}" srcOrd="0" destOrd="0" parTransId="{315C8E93-924E-42D3-85FE-F08C183AD9A0}" sibTransId="{FA7A2A6E-BCC1-4F44-8052-C9A765313E3E}"/>
    <dgm:cxn modelId="{77A6EA6B-90BE-4BEC-8A60-5F4EDBE8B739}" type="presOf" srcId="{985D03DB-F8C3-4308-B73D-22F04C99F04B}" destId="{A040F292-2611-4035-BAD6-209D7FD568E3}" srcOrd="0" destOrd="0" presId="urn:microsoft.com/office/officeart/2005/8/layout/orgChart1"/>
    <dgm:cxn modelId="{5057714D-3FBE-4D90-9995-83AB9072A2DD}" type="presOf" srcId="{6CE9BAA5-3336-4832-BC59-B91C15B3D89A}" destId="{2809C425-7EC4-4A5D-9ACD-6FE11F4C66AC}" srcOrd="0" destOrd="0" presId="urn:microsoft.com/office/officeart/2005/8/layout/orgChart1"/>
    <dgm:cxn modelId="{D6C82670-33BD-496F-B40E-DE60261BA721}" type="presOf" srcId="{315C8E93-924E-42D3-85FE-F08C183AD9A0}" destId="{32B9C1D4-6D75-423D-9C43-87D95385746B}" srcOrd="0" destOrd="0" presId="urn:microsoft.com/office/officeart/2005/8/layout/orgChart1"/>
    <dgm:cxn modelId="{1137D950-C033-4D8A-BDE1-5BA4C6FB1C25}" type="presOf" srcId="{611E3D91-F9B5-49EC-B8AE-671616A0E55B}" destId="{CF0AD272-FDE4-4AAC-8E63-805EBCE9832D}" srcOrd="0" destOrd="0" presId="urn:microsoft.com/office/officeart/2005/8/layout/orgChart1"/>
    <dgm:cxn modelId="{32ECCA51-6433-4C30-A3FF-1A78E67DA5F2}" type="presOf" srcId="{CBB07916-ACE2-493B-A7AC-A1D13FF430F1}" destId="{E11F2160-B3E2-4681-8B94-97653CC5139F}" srcOrd="0" destOrd="0" presId="urn:microsoft.com/office/officeart/2005/8/layout/orgChart1"/>
    <dgm:cxn modelId="{C0188752-F6F6-47FD-B74D-72ECCFDCE20F}" type="presOf" srcId="{1F25BD5D-CB34-4667-8779-988FD113CEE6}" destId="{FDD9E91C-B165-43EB-8ABE-AE2BF4535B19}" srcOrd="1" destOrd="0" presId="urn:microsoft.com/office/officeart/2005/8/layout/orgChart1"/>
    <dgm:cxn modelId="{35832853-4C50-4A98-AB42-E48E4FD898D5}" type="presOf" srcId="{8E145CAA-89B8-4E8C-B3DC-FEE8C6C412E2}" destId="{FBA20861-C210-4224-93F7-E30E2D5750CF}" srcOrd="0" destOrd="0" presId="urn:microsoft.com/office/officeart/2005/8/layout/orgChart1"/>
    <dgm:cxn modelId="{34BA9B53-A213-43BE-A1BF-B2FAA31BCB42}" type="presOf" srcId="{CBB07916-ACE2-493B-A7AC-A1D13FF430F1}" destId="{121E109C-0BDE-4C69-96CB-8E560AC2A2A4}" srcOrd="1" destOrd="0" presId="urn:microsoft.com/office/officeart/2005/8/layout/orgChart1"/>
    <dgm:cxn modelId="{05C09474-0D0C-4355-96A5-DF44BE1CD3EE}" type="presOf" srcId="{FBF6E19D-9175-4C0B-9E77-286AA6CD02BE}" destId="{DE3F37BC-F2DA-4D2A-96B9-6446D93ECCE1}" srcOrd="0" destOrd="0" presId="urn:microsoft.com/office/officeart/2005/8/layout/orgChart1"/>
    <dgm:cxn modelId="{2244FB54-A437-40C0-A18A-0BA90045B6A6}" srcId="{B908BDAC-D5D9-4748-9A9C-585946074916}" destId="{497F9E8B-B480-40DC-8ADA-5F7E26C05877}" srcOrd="0" destOrd="0" parTransId="{98EE96C5-73C6-4D61-9AB4-05A603DB96BD}" sibTransId="{4FAAE43F-D94E-44FC-A250-229CCBA02464}"/>
    <dgm:cxn modelId="{BD211755-4961-4F54-B9EF-5032A5EDD134}" srcId="{AFBF605C-4A69-4601-A39A-084DAB561C11}" destId="{D06F4853-C862-4972-8854-4D0C63C1F872}" srcOrd="1" destOrd="0" parTransId="{017AE902-1D1D-4CD9-908D-375E2D6ACEC9}" sibTransId="{462B049F-C349-4A43-8293-44B2BB55BE11}"/>
    <dgm:cxn modelId="{016EAA76-9A65-4C39-ACA1-DED5F2A80ECF}" type="presOf" srcId="{96400710-9338-40FB-B1DB-FD479E930485}" destId="{2A5DACC2-BE4C-4052-8966-B91BCC7B0872}" srcOrd="0" destOrd="0" presId="urn:microsoft.com/office/officeart/2005/8/layout/orgChart1"/>
    <dgm:cxn modelId="{7AF31C77-9963-4067-AF11-2CFF6484B659}" type="presOf" srcId="{19E3788D-3829-4E6B-8222-DE6785B831F0}" destId="{CD41667D-3F9E-4D5C-B694-AA0B03EC7595}" srcOrd="0" destOrd="0" presId="urn:microsoft.com/office/officeart/2005/8/layout/orgChart1"/>
    <dgm:cxn modelId="{A527DF77-EFB2-4CB4-A2E7-3CFFFFCD8423}" srcId="{AFBF605C-4A69-4601-A39A-084DAB561C11}" destId="{ECA64E67-7C0F-487D-BD80-C67B81BB4429}" srcOrd="0" destOrd="0" parTransId="{1C1F2219-29CE-4026-97E1-E262446D4276}" sibTransId="{7E3F80A7-5282-4EAF-8528-97BAAFDB488E}"/>
    <dgm:cxn modelId="{FE8AEB77-0ECC-42DC-B028-65F3B726463B}" srcId="{6CE9BAA5-3336-4832-BC59-B91C15B3D89A}" destId="{E53BA9FC-5180-4C2A-AE34-B4989220E0BE}" srcOrd="0" destOrd="0" parTransId="{132B0FCC-B553-45C6-8425-92591CFFE84E}" sibTransId="{24013940-3A1E-4236-B70A-8D5920517B98}"/>
    <dgm:cxn modelId="{2B501678-2D5F-42D8-86F2-13F5F9CC78B4}" srcId="{5A869AE7-0A7A-4E38-A944-ABEB1ACACAFC}" destId="{985D03DB-F8C3-4308-B73D-22F04C99F04B}" srcOrd="2" destOrd="0" parTransId="{FBF6E19D-9175-4C0B-9E77-286AA6CD02BE}" sibTransId="{DF645AB9-16E5-4588-B54B-1C21AFDE471D}"/>
    <dgm:cxn modelId="{09955D79-982A-487B-996E-D99342459732}" type="presOf" srcId="{48A4824E-5402-4253-94E4-C12FFB76ACCF}" destId="{9ED1417E-17C1-4CD0-9995-1C1858C77CEC}" srcOrd="0" destOrd="0" presId="urn:microsoft.com/office/officeart/2005/8/layout/orgChart1"/>
    <dgm:cxn modelId="{8B610A5A-8798-4877-A57E-9E47127C96AF}" type="presOf" srcId="{DE86A587-6B90-4F6B-BFA9-3AD7A5F89D17}" destId="{9C9F1740-92FC-4D50-ABDD-B980D50529B0}" srcOrd="0" destOrd="0" presId="urn:microsoft.com/office/officeart/2005/8/layout/orgChart1"/>
    <dgm:cxn modelId="{FC98917C-191C-49A6-A20A-A39D832F8215}" srcId="{059C3875-4F70-4A1A-9562-AFE25207633A}" destId="{20FBE10F-C155-4853-9C76-75529BD4F9C4}" srcOrd="1" destOrd="0" parTransId="{9185B483-3680-4366-9829-E313A0F5C0FA}" sibTransId="{7C319207-5CF3-4CC8-A5DF-EF6B6420F017}"/>
    <dgm:cxn modelId="{6CD6097D-3CFA-4567-A3B8-5E68D9EE4B0E}" type="presOf" srcId="{CB3F2DD7-97AA-4808-AB70-24CB54C18F45}" destId="{3384E46F-7D73-43A3-B852-E2000F9BF911}" srcOrd="1" destOrd="0" presId="urn:microsoft.com/office/officeart/2005/8/layout/orgChart1"/>
    <dgm:cxn modelId="{242B667E-BC6B-4CE8-B314-042425B866CA}" type="presOf" srcId="{5A869AE7-0A7A-4E38-A944-ABEB1ACACAFC}" destId="{53E4C72B-B0F6-4D46-BB67-9B2E109A390B}" srcOrd="1" destOrd="0" presId="urn:microsoft.com/office/officeart/2005/8/layout/orgChart1"/>
    <dgm:cxn modelId="{D44B7F80-0333-4D7B-8D9A-75B9603EC239}" type="presOf" srcId="{611E3D91-F9B5-49EC-B8AE-671616A0E55B}" destId="{27BFFE8D-BE30-4EDD-AF5E-98F26859CE80}" srcOrd="1" destOrd="0" presId="urn:microsoft.com/office/officeart/2005/8/layout/orgChart1"/>
    <dgm:cxn modelId="{E043F980-887B-4F28-A2B9-7EAC20039021}" type="presOf" srcId="{3E7E9B79-C8A4-424E-9A73-D298451424BB}" destId="{3E14DD73-8B18-4E91-8A46-F6ABE16D224A}" srcOrd="1" destOrd="0" presId="urn:microsoft.com/office/officeart/2005/8/layout/orgChart1"/>
    <dgm:cxn modelId="{FD051F82-21F8-4921-8FEB-3E8BE76E7BC3}" type="presOf" srcId="{AFBF605C-4A69-4601-A39A-084DAB561C11}" destId="{00641084-EC4E-4840-BA67-AF3DF9185D9E}" srcOrd="1" destOrd="0" presId="urn:microsoft.com/office/officeart/2005/8/layout/orgChart1"/>
    <dgm:cxn modelId="{674F0384-AEA7-4AEC-B4D1-4B3E018689C7}" srcId="{AFBF605C-4A69-4601-A39A-084DAB561C11}" destId="{37CE098A-83D4-47EC-9BF5-87E9A803D991}" srcOrd="3" destOrd="0" parTransId="{3836F1F9-134B-4FF3-9D66-208D047D85AA}" sibTransId="{FBB9B6BB-0971-4E4B-8254-C47865C3A4E6}"/>
    <dgm:cxn modelId="{9F357D85-4026-4C1E-9D9D-B7B35750341D}" type="presOf" srcId="{E53BA9FC-5180-4C2A-AE34-B4989220E0BE}" destId="{39E6AEF1-F882-485B-8B95-52232A2E1A20}" srcOrd="1" destOrd="0" presId="urn:microsoft.com/office/officeart/2005/8/layout/orgChart1"/>
    <dgm:cxn modelId="{13E1F185-1AE7-4D49-84CC-5E74BF56EF69}" srcId="{19E3788D-3829-4E6B-8222-DE6785B831F0}" destId="{8E145CAA-89B8-4E8C-B3DC-FEE8C6C412E2}" srcOrd="0" destOrd="0" parTransId="{D776B748-8824-47A5-BA41-FFABF16FE305}" sibTransId="{145B98F8-F4B5-4DD9-A00B-205088CBACA0}"/>
    <dgm:cxn modelId="{B5911086-AD84-413F-9181-953055B7C968}" type="presOf" srcId="{1F25BD5D-CB34-4667-8779-988FD113CEE6}" destId="{382E46DC-ED2C-4C78-BC56-A12CDF78CB90}" srcOrd="0" destOrd="0" presId="urn:microsoft.com/office/officeart/2005/8/layout/orgChart1"/>
    <dgm:cxn modelId="{91B8B586-B991-4EBC-A345-6FC15A100889}" type="presOf" srcId="{8E04181E-B414-45DD-AD86-2E6A4CBA275B}" destId="{75EF0D9E-9F54-47A4-B7DE-EE08B052F770}" srcOrd="0" destOrd="0" presId="urn:microsoft.com/office/officeart/2005/8/layout/orgChart1"/>
    <dgm:cxn modelId="{FB3FD686-1819-48AB-B593-D91EAB3010D0}" type="presOf" srcId="{E53BA9FC-5180-4C2A-AE34-B4989220E0BE}" destId="{4D53E431-3EFE-4BC8-9B36-3D0E0BFFD2D1}" srcOrd="0" destOrd="0" presId="urn:microsoft.com/office/officeart/2005/8/layout/orgChart1"/>
    <dgm:cxn modelId="{A8E2F988-3004-46B4-9078-4BAE2326F66F}" type="presOf" srcId="{070A4A15-9EAB-40A3-A5AA-9F6356A93BE5}" destId="{8BB97BD0-649D-4763-87BE-5CB9065C7639}" srcOrd="0" destOrd="0" presId="urn:microsoft.com/office/officeart/2005/8/layout/orgChart1"/>
    <dgm:cxn modelId="{50DA368B-D00D-4B92-A7BD-0EB6B78D5FF9}" type="presOf" srcId="{985D03DB-F8C3-4308-B73D-22F04C99F04B}" destId="{A1F26ABB-C5F4-4D20-8AD6-3D5F15FA5F88}" srcOrd="1" destOrd="0" presId="urn:microsoft.com/office/officeart/2005/8/layout/orgChart1"/>
    <dgm:cxn modelId="{F0429B8C-0147-4A4C-B1CD-C82A848DF1BA}" type="presOf" srcId="{D06F4853-C862-4972-8854-4D0C63C1F872}" destId="{0CEEA8F4-B236-4EE3-808F-7747A80F2F72}" srcOrd="1" destOrd="0" presId="urn:microsoft.com/office/officeart/2005/8/layout/orgChart1"/>
    <dgm:cxn modelId="{36AECF8C-CD6E-434B-90F8-B8A86CE617A0}" type="presOf" srcId="{059C3875-4F70-4A1A-9562-AFE25207633A}" destId="{A9585CBF-BAB1-42F8-BCDD-A96FB88826DB}" srcOrd="1" destOrd="0" presId="urn:microsoft.com/office/officeart/2005/8/layout/orgChart1"/>
    <dgm:cxn modelId="{4ED3948D-1CAE-4B79-A6C3-271A17A83A7F}" type="presOf" srcId="{343975C1-B07A-4607-AF7D-6FC72CC2AF21}" destId="{F348B00B-B1BA-42B9-8F1A-D78F22405992}" srcOrd="1" destOrd="0" presId="urn:microsoft.com/office/officeart/2005/8/layout/orgChart1"/>
    <dgm:cxn modelId="{2644818F-FE94-4E74-9591-05A066841800}" type="presOf" srcId="{059C3875-4F70-4A1A-9562-AFE25207633A}" destId="{8001AD92-7B6B-4559-8E9E-F6B51CF38DC1}" srcOrd="0" destOrd="0" presId="urn:microsoft.com/office/officeart/2005/8/layout/orgChart1"/>
    <dgm:cxn modelId="{9260CF8F-E8DB-433E-BB8A-069DA19C200B}" type="presOf" srcId="{5A869AE7-0A7A-4E38-A944-ABEB1ACACAFC}" destId="{3ECF59BB-389F-4C8B-8F88-F860A0FC9ADF}" srcOrd="0" destOrd="0" presId="urn:microsoft.com/office/officeart/2005/8/layout/orgChart1"/>
    <dgm:cxn modelId="{FF73CB95-04D3-4BD2-B660-A3AB1E24529E}" type="presOf" srcId="{19E3788D-3829-4E6B-8222-DE6785B831F0}" destId="{AD69BF80-E6BF-468D-BB0C-2A0DDB6A6E50}" srcOrd="1" destOrd="0" presId="urn:microsoft.com/office/officeart/2005/8/layout/orgChart1"/>
    <dgm:cxn modelId="{30AFEF95-A628-4819-B81A-A5E66569AAB9}" type="presOf" srcId="{7208C9D2-6E5F-4CB3-98C5-60261E3440AF}" destId="{3B4067B0-9B0D-4727-A7BE-43DD6C0AE8F7}" srcOrd="0" destOrd="0" presId="urn:microsoft.com/office/officeart/2005/8/layout/orgChart1"/>
    <dgm:cxn modelId="{0B59FE95-EA04-4AF4-B1EF-CE92E5B47C22}" type="presOf" srcId="{4C71C7BF-0060-4318-975B-39C97279B360}" destId="{D2E3AECF-8AF5-4A78-BA11-E1E4D585B6EC}" srcOrd="0" destOrd="0" presId="urn:microsoft.com/office/officeart/2005/8/layout/orgChart1"/>
    <dgm:cxn modelId="{A67CC496-8007-49EC-8651-6D4EAEF5611C}" srcId="{059C3875-4F70-4A1A-9562-AFE25207633A}" destId="{611E3D91-F9B5-49EC-B8AE-671616A0E55B}" srcOrd="3" destOrd="0" parTransId="{8B61F03B-45D1-40FA-B09E-82B256903317}" sibTransId="{D66DDEFD-7610-48EE-9913-0A21A0198AA0}"/>
    <dgm:cxn modelId="{353F4E9B-7EA3-495C-B6CB-FAF9F74CD632}" type="presOf" srcId="{343975C1-B07A-4607-AF7D-6FC72CC2AF21}" destId="{923447B1-E4C9-418C-93B3-3A7AFADC825E}" srcOrd="0" destOrd="0" presId="urn:microsoft.com/office/officeart/2005/8/layout/orgChart1"/>
    <dgm:cxn modelId="{9512279E-180E-4C83-B613-28A12C139356}" type="presOf" srcId="{8DC502F6-0AE5-40EB-9AD2-F7CD03B002F5}" destId="{DA7A5597-3D06-4EE3-A5F6-BEB32C0642A7}" srcOrd="0" destOrd="0" presId="urn:microsoft.com/office/officeart/2005/8/layout/orgChart1"/>
    <dgm:cxn modelId="{E51B409E-9DA8-4D91-9C68-67FAD3D25A6C}" type="presOf" srcId="{9F3B0C56-89E0-47BC-B2E3-6522499DDB13}" destId="{1C764287-82C3-475C-87DA-0E9181B2BC60}" srcOrd="1" destOrd="0" presId="urn:microsoft.com/office/officeart/2005/8/layout/orgChart1"/>
    <dgm:cxn modelId="{0F654FA3-D688-45BC-846C-464B41AB64F5}" type="presOf" srcId="{017AE902-1D1D-4CD9-908D-375E2D6ACEC9}" destId="{2F06E332-E533-4E99-B487-104E70A9B9A7}" srcOrd="0" destOrd="0" presId="urn:microsoft.com/office/officeart/2005/8/layout/orgChart1"/>
    <dgm:cxn modelId="{35C535A4-6A54-4E87-B29B-1CAFB9E86A9D}" type="presOf" srcId="{3836F1F9-134B-4FF3-9D66-208D047D85AA}" destId="{C85BCE3B-ADDA-473D-9235-1BB7B99EE250}" srcOrd="0" destOrd="0" presId="urn:microsoft.com/office/officeart/2005/8/layout/orgChart1"/>
    <dgm:cxn modelId="{F769FBA6-ED2D-4DF0-9640-B9881E4A1171}" srcId="{5A869AE7-0A7A-4E38-A944-ABEB1ACACAFC}" destId="{AFBF605C-4A69-4601-A39A-084DAB561C11}" srcOrd="0" destOrd="0" parTransId="{2BA1BE19-1D22-4F52-B4C0-0457CC9C1E59}" sibTransId="{7DF61D74-0C62-4AF0-BB49-FC539F1FCD7F}"/>
    <dgm:cxn modelId="{1A2300A7-1CAE-4520-8ECA-E75E3738EEA9}" srcId="{A3CCFF43-C542-4A70-A55A-1970BE7A4F65}" destId="{9F3B0C56-89E0-47BC-B2E3-6522499DDB13}" srcOrd="1" destOrd="0" parTransId="{DE86A587-6B90-4F6B-BFA9-3AD7A5F89D17}" sibTransId="{20856AF3-9E7B-4ABE-9EE0-FD84CCF86756}"/>
    <dgm:cxn modelId="{5EB3EBAC-6CC5-48E9-AB62-AEB23BF719EE}" srcId="{497F9E8B-B480-40DC-8ADA-5F7E26C05877}" destId="{CBB07916-ACE2-493B-A7AC-A1D13FF430F1}" srcOrd="0" destOrd="0" parTransId="{A2F502CB-C609-4E2C-8F7A-C7939B257D40}" sibTransId="{1E7D4876-140C-45ED-A7A3-184929BDB70F}"/>
    <dgm:cxn modelId="{A357ECAD-998A-458C-8372-029C4544CF83}" type="presOf" srcId="{C66B12D6-78E9-4494-9B17-C07BCE9E4F91}" destId="{B3620A35-4CC6-410F-A6C5-C637F8A5A513}" srcOrd="0" destOrd="0" presId="urn:microsoft.com/office/officeart/2005/8/layout/orgChart1"/>
    <dgm:cxn modelId="{8E8851B0-805A-458B-B19A-B1FE8DBB47E8}" type="presOf" srcId="{8B61F03B-45D1-40FA-B09E-82B256903317}" destId="{C2B85284-06CF-4F30-A3B2-4F464B57372C}" srcOrd="0" destOrd="0" presId="urn:microsoft.com/office/officeart/2005/8/layout/orgChart1"/>
    <dgm:cxn modelId="{CE5A67B2-926A-4740-9BF9-4ED8946D2388}" type="presOf" srcId="{5F53CC61-892B-4669-9E91-C48E767DFF3D}" destId="{06B98069-0270-42A2-BBE1-F5E190FD44D8}" srcOrd="0" destOrd="0" presId="urn:microsoft.com/office/officeart/2005/8/layout/orgChart1"/>
    <dgm:cxn modelId="{836DB8B5-A880-49B9-B5F5-E07D8061FF35}" type="presOf" srcId="{132B0FCC-B553-45C6-8425-92591CFFE84E}" destId="{FE08B87F-55E3-4338-9969-2E0940ECC4CB}" srcOrd="0" destOrd="0" presId="urn:microsoft.com/office/officeart/2005/8/layout/orgChart1"/>
    <dgm:cxn modelId="{2670FFB7-46B7-42F6-B248-CC26C31273D8}" type="presOf" srcId="{B908BDAC-D5D9-4748-9A9C-585946074916}" destId="{58B01AA7-2C3C-42CA-B2ED-390433D119BE}" srcOrd="0" destOrd="0" presId="urn:microsoft.com/office/officeart/2005/8/layout/orgChart1"/>
    <dgm:cxn modelId="{943044BB-A2AC-422E-994C-BD672C01BF9C}" srcId="{AFBF605C-4A69-4601-A39A-084DAB561C11}" destId="{097E7D9E-94F1-4CAF-8728-B0D2E146CDB7}" srcOrd="2" destOrd="0" parTransId="{529B2A4D-35DC-4972-8417-22E15B19CDBA}" sibTransId="{06214DBE-2CB2-4712-BA04-31D53E3DF148}"/>
    <dgm:cxn modelId="{9A8698C5-958A-4D33-8215-5C8551793746}" type="presOf" srcId="{3E7E9B79-C8A4-424E-9A73-D298451424BB}" destId="{9C65FC4B-2A6A-41B9-9524-BDBD584CE33B}" srcOrd="0" destOrd="0" presId="urn:microsoft.com/office/officeart/2005/8/layout/orgChart1"/>
    <dgm:cxn modelId="{F49797C6-548B-4BBE-B767-8521CFF7DB8C}" type="presOf" srcId="{48A4824E-5402-4253-94E4-C12FFB76ACCF}" destId="{92978DA2-6B4C-477A-A448-1981680AAE27}" srcOrd="1" destOrd="0" presId="urn:microsoft.com/office/officeart/2005/8/layout/orgChart1"/>
    <dgm:cxn modelId="{DF4D37C7-0385-4C4F-9D0E-FAA8AEAA34EB}" type="presOf" srcId="{AFBF605C-4A69-4601-A39A-084DAB561C11}" destId="{67C5E47E-4518-41CE-BE01-BA5F12B32BBF}" srcOrd="0" destOrd="0" presId="urn:microsoft.com/office/officeart/2005/8/layout/orgChart1"/>
    <dgm:cxn modelId="{7017A9C7-68CF-41AB-9EC6-6B075397CF10}" type="presOf" srcId="{D776B748-8824-47A5-BA41-FFABF16FE305}" destId="{632BF25F-662E-4942-A622-F7E38702A508}" srcOrd="0" destOrd="0" presId="urn:microsoft.com/office/officeart/2005/8/layout/orgChart1"/>
    <dgm:cxn modelId="{298B1EC9-0916-4448-A6A1-ACB7A430E4AC}" type="presOf" srcId="{ECA64E67-7C0F-487D-BD80-C67B81BB4429}" destId="{CC97B318-D2EF-4C34-954C-273AACD620D7}" srcOrd="0" destOrd="0" presId="urn:microsoft.com/office/officeart/2005/8/layout/orgChart1"/>
    <dgm:cxn modelId="{8AEC77CB-AC18-45EC-9567-43CB9CAB5674}" type="presOf" srcId="{064FC7E1-3B6C-4275-B4F8-A670735A8617}" destId="{D295EA8E-1A35-4871-AA19-0061B3C02EFA}" srcOrd="1" destOrd="0" presId="urn:microsoft.com/office/officeart/2005/8/layout/orgChart1"/>
    <dgm:cxn modelId="{1D75E3CB-A913-43C0-8CD9-55650F76D97B}" type="presOf" srcId="{A3183671-6345-41DB-A2E7-C90D0DDBF1CF}" destId="{C676BBCD-50D1-447D-A0FB-C00CC985FA6B}" srcOrd="0" destOrd="0" presId="urn:microsoft.com/office/officeart/2005/8/layout/orgChart1"/>
    <dgm:cxn modelId="{E266F7CC-B4FB-4F4D-94C0-8BF371163362}" type="presOf" srcId="{064FC7E1-3B6C-4275-B4F8-A670735A8617}" destId="{BF6D2646-6A46-4BEC-ADC5-1AD705876192}" srcOrd="0" destOrd="0" presId="urn:microsoft.com/office/officeart/2005/8/layout/orgChart1"/>
    <dgm:cxn modelId="{BE0163CD-5805-43CB-BFC7-1F659A072A96}" type="presOf" srcId="{6CE9BAA5-3336-4832-BC59-B91C15B3D89A}" destId="{4DBC5A44-7B14-4135-A0D9-4E28E3A156C4}" srcOrd="1" destOrd="0" presId="urn:microsoft.com/office/officeart/2005/8/layout/orgChart1"/>
    <dgm:cxn modelId="{45756CCD-3010-4CB9-B940-A30F4C6FA77C}" type="presOf" srcId="{42CA4455-6300-4283-9B1F-34022E9D5C95}" destId="{3FB93629-0B9D-4AB2-A990-BC1C9C09F9EE}" srcOrd="1" destOrd="0" presId="urn:microsoft.com/office/officeart/2005/8/layout/orgChart1"/>
    <dgm:cxn modelId="{51793FCE-2B06-45ED-8AB6-8AEB119AECFB}" type="presOf" srcId="{8DC502F6-0AE5-40EB-9AD2-F7CD03B002F5}" destId="{9A36A13F-D136-46B4-AC4B-CF1B0934FF36}" srcOrd="1" destOrd="0" presId="urn:microsoft.com/office/officeart/2005/8/layout/orgChart1"/>
    <dgm:cxn modelId="{7F13ABCF-538C-403C-BD0E-6087133341EF}" type="presOf" srcId="{51EFFABA-A681-41A5-8DCC-3190A597D25D}" destId="{0056A04E-7FC8-4273-9E55-B3B6A03570CA}" srcOrd="0" destOrd="0" presId="urn:microsoft.com/office/officeart/2005/8/layout/orgChart1"/>
    <dgm:cxn modelId="{00A53DD0-DCC5-4BF2-A451-D356696B5CA2}" type="presOf" srcId="{CA88B354-0A54-4606-B5FB-F38A1C444695}" destId="{93552EA9-7DF1-4178-B87E-15EE69A80DD2}" srcOrd="0" destOrd="0" presId="urn:microsoft.com/office/officeart/2005/8/layout/orgChart1"/>
    <dgm:cxn modelId="{BC187BD3-9816-419A-9F8D-43B2F1EDD540}" type="presOf" srcId="{5E0F8EAE-4C08-4CE8-8B2F-FFCA2218FAA8}" destId="{C93004FC-B202-49B3-A13C-20C31D14B3D3}" srcOrd="0" destOrd="0" presId="urn:microsoft.com/office/officeart/2005/8/layout/orgChart1"/>
    <dgm:cxn modelId="{E212A9D5-AB98-47E9-96A5-23838C3259A0}" type="presOf" srcId="{A3CCFF43-C542-4A70-A55A-1970BE7A4F65}" destId="{1E5ADEAA-07BA-4790-A7A9-9B3F37A1496A}" srcOrd="0" destOrd="0" presId="urn:microsoft.com/office/officeart/2005/8/layout/orgChart1"/>
    <dgm:cxn modelId="{81A1D4DA-5A0B-4473-A8F9-8C387D0DC09C}" srcId="{5A869AE7-0A7A-4E38-A944-ABEB1ACACAFC}" destId="{059C3875-4F70-4A1A-9562-AFE25207633A}" srcOrd="1" destOrd="0" parTransId="{D0904F56-EF56-4301-B611-5544A59D4AE0}" sibTransId="{D6AD8D51-E15A-4DBC-B57C-EE325FCB0E01}"/>
    <dgm:cxn modelId="{24771FE0-1D07-4B3E-9A51-2A2382854A5C}" type="presOf" srcId="{F5B0F95A-DFD6-44E2-A341-4C2C0A83A68B}" destId="{7DDB429E-7116-4B7B-AE6D-B4C09E484AD6}" srcOrd="1" destOrd="0" presId="urn:microsoft.com/office/officeart/2005/8/layout/orgChart1"/>
    <dgm:cxn modelId="{8B4C45E1-6F3C-4D37-8769-B7C03FCA9032}" type="presOf" srcId="{20FBE10F-C155-4853-9C76-75529BD4F9C4}" destId="{FED102A8-77BF-40F0-AF2A-3F55E61F0374}" srcOrd="1" destOrd="0" presId="urn:microsoft.com/office/officeart/2005/8/layout/orgChart1"/>
    <dgm:cxn modelId="{3DFCF2E1-445F-4109-B05A-687A096FC6B5}" type="presOf" srcId="{7FF015DA-BA86-47C2-BD6A-630544A87A6C}" destId="{867A617A-9BB2-4780-9656-C61FD5E0E10A}" srcOrd="0" destOrd="0" presId="urn:microsoft.com/office/officeart/2005/8/layout/orgChart1"/>
    <dgm:cxn modelId="{F86E89E3-F887-4E40-BBC3-DEDBD7204A8D}" srcId="{497F9E8B-B480-40DC-8ADA-5F7E26C05877}" destId="{5A869AE7-0A7A-4E38-A944-ABEB1ACACAFC}" srcOrd="1" destOrd="0" parTransId="{070A4A15-9EAB-40A3-A5AA-9F6356A93BE5}" sibTransId="{3688A5A5-C3AE-4318-B60E-965234D3CB2C}"/>
    <dgm:cxn modelId="{0DF4FBE7-D9E2-4B36-A3B2-22A3C32D4235}" type="presOf" srcId="{DC98619E-DAED-49AD-93E1-C69427DAD1D6}" destId="{91C2848C-12A4-446D-B46C-2BE3F10043E9}" srcOrd="0" destOrd="0" presId="urn:microsoft.com/office/officeart/2005/8/layout/orgChart1"/>
    <dgm:cxn modelId="{FD94D4E8-D217-43B0-B34E-4E926C0D146D}" type="presOf" srcId="{C66B12D6-78E9-4494-9B17-C07BCE9E4F91}" destId="{CB10D2E6-FF00-475A-9A84-D00AE05DC5DD}" srcOrd="1" destOrd="0" presId="urn:microsoft.com/office/officeart/2005/8/layout/orgChart1"/>
    <dgm:cxn modelId="{DCD71AE9-FEB2-43C2-8B6D-417D991255F4}" type="presOf" srcId="{9F3B0C56-89E0-47BC-B2E3-6522499DDB13}" destId="{FFE1EDF4-9706-4E31-A2D2-5E3C2BBAF2D9}" srcOrd="0" destOrd="0" presId="urn:microsoft.com/office/officeart/2005/8/layout/orgChart1"/>
    <dgm:cxn modelId="{0AA0D7E9-F2A6-48C6-9BBA-8BE1F3D8524E}" srcId="{CB3F2DD7-97AA-4808-AB70-24CB54C18F45}" destId="{3E7E9B79-C8A4-424E-9A73-D298451424BB}" srcOrd="1" destOrd="0" parTransId="{EDDCEE98-48AE-4388-815F-02FA84F3F3B6}" sibTransId="{EEDF9285-1A5A-4013-AD68-A010746CD61B}"/>
    <dgm:cxn modelId="{0F8C79EA-CCCC-4ECD-8DBF-1E39CC605CBD}" srcId="{059C3875-4F70-4A1A-9562-AFE25207633A}" destId="{7208C9D2-6E5F-4CB3-98C5-60261E3440AF}" srcOrd="2" destOrd="0" parTransId="{4C71C7BF-0060-4318-975B-39C97279B360}" sibTransId="{7CBA3E9D-3DBD-42B3-BE9C-A8E30FC44544}"/>
    <dgm:cxn modelId="{EEDAE9EA-0B2B-4411-8E78-D38C720EB836}" type="presOf" srcId="{5F53CC61-892B-4669-9E91-C48E767DFF3D}" destId="{896499A5-827B-4D1A-9846-ABC86D694F33}" srcOrd="1" destOrd="0" presId="urn:microsoft.com/office/officeart/2005/8/layout/orgChart1"/>
    <dgm:cxn modelId="{60C733EC-53A0-4DC4-BD75-79109D99DB03}" type="presOf" srcId="{ECA64E67-7C0F-487D-BD80-C67B81BB4429}" destId="{8AC727AE-50EB-4FC2-8141-B7183A7F8759}" srcOrd="1" destOrd="0" presId="urn:microsoft.com/office/officeart/2005/8/layout/orgChart1"/>
    <dgm:cxn modelId="{F2BD37EE-E8E1-4703-BA03-C1F80659F7FB}" type="presOf" srcId="{20FBE10F-C155-4853-9C76-75529BD4F9C4}" destId="{5E5A3A1D-7F6E-4888-8980-06FC526E3A2B}" srcOrd="0" destOrd="0" presId="urn:microsoft.com/office/officeart/2005/8/layout/orgChart1"/>
    <dgm:cxn modelId="{8D4958F1-C665-40D9-B1FA-46BB763FB57E}" srcId="{985D03DB-F8C3-4308-B73D-22F04C99F04B}" destId="{A3CCFF43-C542-4A70-A55A-1970BE7A4F65}" srcOrd="2" destOrd="0" parTransId="{D0D91464-B1D8-4548-B1E2-8076053D180D}" sibTransId="{7FC67B4B-27D6-4593-AE01-9E77B3A4BE25}"/>
    <dgm:cxn modelId="{6FA5BDF4-AD91-4F9F-9153-DE3CA8447898}" type="presOf" srcId="{497F9E8B-B480-40DC-8ADA-5F7E26C05877}" destId="{E1F58E97-BC5D-433C-AA1B-6E04EFB53BAD}" srcOrd="0" destOrd="0" presId="urn:microsoft.com/office/officeart/2005/8/layout/orgChart1"/>
    <dgm:cxn modelId="{E36A87F8-24E3-4D2C-8039-088924DD7CDC}" type="presOf" srcId="{37CE098A-83D4-47EC-9BF5-87E9A803D991}" destId="{1CEAF8E2-215F-4AFC-9B25-38961AE1A214}" srcOrd="1" destOrd="0" presId="urn:microsoft.com/office/officeart/2005/8/layout/orgChart1"/>
    <dgm:cxn modelId="{73A651FB-8292-46DB-AD7A-A0FD73B6C16B}" type="presOf" srcId="{F3221C0C-FFEA-4CBC-914D-8016D6D59009}" destId="{E973C673-3394-4FF0-8D9E-00E65F50D8DE}" srcOrd="0" destOrd="0" presId="urn:microsoft.com/office/officeart/2005/8/layout/orgChart1"/>
    <dgm:cxn modelId="{665A2CFC-D345-4FA9-8ADA-4D882B3D9959}" type="presOf" srcId="{097E7D9E-94F1-4CAF-8728-B0D2E146CDB7}" destId="{03CC0127-A914-4221-B7AE-58067AE4621A}" srcOrd="1" destOrd="0" presId="urn:microsoft.com/office/officeart/2005/8/layout/orgChart1"/>
    <dgm:cxn modelId="{EC1E3DFF-4327-481D-9B8A-77031421D2D2}" type="presOf" srcId="{03FD82C1-EDFA-440E-85A8-D55268E211BA}" destId="{9C87DF0A-BAFE-419B-9799-126C379E9B49}" srcOrd="0" destOrd="0" presId="urn:microsoft.com/office/officeart/2005/8/layout/orgChart1"/>
    <dgm:cxn modelId="{B2C3B720-E281-4E31-A479-C668BBBA621D}" type="presParOf" srcId="{58B01AA7-2C3C-42CA-B2ED-390433D119BE}" destId="{20D878BF-B91A-4ED4-AC25-71C3C32A0CEE}" srcOrd="0" destOrd="0" presId="urn:microsoft.com/office/officeart/2005/8/layout/orgChart1"/>
    <dgm:cxn modelId="{F29F209D-197B-4AF8-94FD-D854CF397F50}" type="presParOf" srcId="{20D878BF-B91A-4ED4-AC25-71C3C32A0CEE}" destId="{DC9AFDCC-4CA9-493B-AD80-6676F4ED16E5}" srcOrd="0" destOrd="0" presId="urn:microsoft.com/office/officeart/2005/8/layout/orgChart1"/>
    <dgm:cxn modelId="{83E228AD-F8D6-44A3-9E01-DB40472F8353}" type="presParOf" srcId="{DC9AFDCC-4CA9-493B-AD80-6676F4ED16E5}" destId="{E1F58E97-BC5D-433C-AA1B-6E04EFB53BAD}" srcOrd="0" destOrd="0" presId="urn:microsoft.com/office/officeart/2005/8/layout/orgChart1"/>
    <dgm:cxn modelId="{48AD6D08-4B9F-4859-8D38-2C9671006135}" type="presParOf" srcId="{DC9AFDCC-4CA9-493B-AD80-6676F4ED16E5}" destId="{CD68CA09-99F0-4D7D-9CA4-585862F0A445}" srcOrd="1" destOrd="0" presId="urn:microsoft.com/office/officeart/2005/8/layout/orgChart1"/>
    <dgm:cxn modelId="{6C5BF2E1-EAD3-4C47-B9BC-4BB945147E9F}" type="presParOf" srcId="{20D878BF-B91A-4ED4-AC25-71C3C32A0CEE}" destId="{194C3745-5C8A-40BF-BB06-395D05C51946}" srcOrd="1" destOrd="0" presId="urn:microsoft.com/office/officeart/2005/8/layout/orgChart1"/>
    <dgm:cxn modelId="{B7A50256-7FE2-4A0D-867A-4A7BAAC122AC}" type="presParOf" srcId="{194C3745-5C8A-40BF-BB06-395D05C51946}" destId="{7978C063-D95C-48C3-8F8E-DA38FD142F5E}" srcOrd="0" destOrd="0" presId="urn:microsoft.com/office/officeart/2005/8/layout/orgChart1"/>
    <dgm:cxn modelId="{0AADA910-3C1A-43CA-A5C4-0874017118E2}" type="presParOf" srcId="{194C3745-5C8A-40BF-BB06-395D05C51946}" destId="{43C8722A-DCEF-45E1-A1A4-27782D0EC51A}" srcOrd="1" destOrd="0" presId="urn:microsoft.com/office/officeart/2005/8/layout/orgChart1"/>
    <dgm:cxn modelId="{0DCCDD00-8B29-4A18-A170-192BCF8EFF8F}" type="presParOf" srcId="{43C8722A-DCEF-45E1-A1A4-27782D0EC51A}" destId="{B6D22F6A-563F-4C19-933D-BE4F785664AC}" srcOrd="0" destOrd="0" presId="urn:microsoft.com/office/officeart/2005/8/layout/orgChart1"/>
    <dgm:cxn modelId="{F8DDCA96-2313-4088-9C78-BF57457D91B6}" type="presParOf" srcId="{B6D22F6A-563F-4C19-933D-BE4F785664AC}" destId="{E11F2160-B3E2-4681-8B94-97653CC5139F}" srcOrd="0" destOrd="0" presId="urn:microsoft.com/office/officeart/2005/8/layout/orgChart1"/>
    <dgm:cxn modelId="{CF27DA0B-1AC0-4883-A5AB-ADC54F74B1D4}" type="presParOf" srcId="{B6D22F6A-563F-4C19-933D-BE4F785664AC}" destId="{121E109C-0BDE-4C69-96CB-8E560AC2A2A4}" srcOrd="1" destOrd="0" presId="urn:microsoft.com/office/officeart/2005/8/layout/orgChart1"/>
    <dgm:cxn modelId="{EEDE5A9B-1A66-4512-AF23-9AB1A396263D}" type="presParOf" srcId="{43C8722A-DCEF-45E1-A1A4-27782D0EC51A}" destId="{D054D5CB-B2A4-4371-A13E-802D8AC383C3}" srcOrd="1" destOrd="0" presId="urn:microsoft.com/office/officeart/2005/8/layout/orgChart1"/>
    <dgm:cxn modelId="{F05B001B-8424-4661-AB68-CA3FF6413D22}" type="presParOf" srcId="{D054D5CB-B2A4-4371-A13E-802D8AC383C3}" destId="{75EF0D9E-9F54-47A4-B7DE-EE08B052F770}" srcOrd="0" destOrd="0" presId="urn:microsoft.com/office/officeart/2005/8/layout/orgChart1"/>
    <dgm:cxn modelId="{155106C6-9E4E-4EDE-B71F-B5ACD6CD500F}" type="presParOf" srcId="{D054D5CB-B2A4-4371-A13E-802D8AC383C3}" destId="{1707B2AB-270C-4C43-AB68-95FB63C5A1BB}" srcOrd="1" destOrd="0" presId="urn:microsoft.com/office/officeart/2005/8/layout/orgChart1"/>
    <dgm:cxn modelId="{D4A87E8B-ABB6-40D6-A14D-C45ABE4CA551}" type="presParOf" srcId="{1707B2AB-270C-4C43-AB68-95FB63C5A1BB}" destId="{47FFA000-A331-45CC-A332-DAF86343383B}" srcOrd="0" destOrd="0" presId="urn:microsoft.com/office/officeart/2005/8/layout/orgChart1"/>
    <dgm:cxn modelId="{3301C8B6-6A58-47EA-85D1-88E902FE8B84}" type="presParOf" srcId="{47FFA000-A331-45CC-A332-DAF86343383B}" destId="{DA7A5597-3D06-4EE3-A5F6-BEB32C0642A7}" srcOrd="0" destOrd="0" presId="urn:microsoft.com/office/officeart/2005/8/layout/orgChart1"/>
    <dgm:cxn modelId="{44633490-E890-4D89-9357-560E01169E95}" type="presParOf" srcId="{47FFA000-A331-45CC-A332-DAF86343383B}" destId="{9A36A13F-D136-46B4-AC4B-CF1B0934FF36}" srcOrd="1" destOrd="0" presId="urn:microsoft.com/office/officeart/2005/8/layout/orgChart1"/>
    <dgm:cxn modelId="{13ECC01A-2505-4318-8767-61C797348AA8}" type="presParOf" srcId="{1707B2AB-270C-4C43-AB68-95FB63C5A1BB}" destId="{0AB0797E-B54A-469C-9B49-73089FD67218}" srcOrd="1" destOrd="0" presId="urn:microsoft.com/office/officeart/2005/8/layout/orgChart1"/>
    <dgm:cxn modelId="{2A1D57E5-3338-46E2-B74B-BC3D489585AB}" type="presParOf" srcId="{0AB0797E-B54A-469C-9B49-73089FD67218}" destId="{32B9C1D4-6D75-423D-9C43-87D95385746B}" srcOrd="0" destOrd="0" presId="urn:microsoft.com/office/officeart/2005/8/layout/orgChart1"/>
    <dgm:cxn modelId="{FFFD7784-62CC-4F13-B0C2-770DB9EA0956}" type="presParOf" srcId="{0AB0797E-B54A-469C-9B49-73089FD67218}" destId="{44B8D487-82C1-4FDA-B50C-34F1A79EFBB5}" srcOrd="1" destOrd="0" presId="urn:microsoft.com/office/officeart/2005/8/layout/orgChart1"/>
    <dgm:cxn modelId="{BBDD58DC-D645-49B0-9E26-104B735DF460}" type="presParOf" srcId="{44B8D487-82C1-4FDA-B50C-34F1A79EFBB5}" destId="{C9F42E4B-59EE-483D-98F5-480AB6021B05}" srcOrd="0" destOrd="0" presId="urn:microsoft.com/office/officeart/2005/8/layout/orgChart1"/>
    <dgm:cxn modelId="{B0486DE1-5A9A-4CA1-952B-865E7E3050FC}" type="presParOf" srcId="{C9F42E4B-59EE-483D-98F5-480AB6021B05}" destId="{923447B1-E4C9-418C-93B3-3A7AFADC825E}" srcOrd="0" destOrd="0" presId="urn:microsoft.com/office/officeart/2005/8/layout/orgChart1"/>
    <dgm:cxn modelId="{E472A937-E292-4EB9-BC80-1F2133E563E5}" type="presParOf" srcId="{C9F42E4B-59EE-483D-98F5-480AB6021B05}" destId="{F348B00B-B1BA-42B9-8F1A-D78F22405992}" srcOrd="1" destOrd="0" presId="urn:microsoft.com/office/officeart/2005/8/layout/orgChart1"/>
    <dgm:cxn modelId="{33665908-9600-4172-BB32-A4DE1A5BCFE7}" type="presParOf" srcId="{44B8D487-82C1-4FDA-B50C-34F1A79EFBB5}" destId="{5EFA2528-8107-4AED-8C6D-210C883C54C1}" srcOrd="1" destOrd="0" presId="urn:microsoft.com/office/officeart/2005/8/layout/orgChart1"/>
    <dgm:cxn modelId="{A8564F2D-C09D-4285-B531-D4C7A4BEDECD}" type="presParOf" srcId="{44B8D487-82C1-4FDA-B50C-34F1A79EFBB5}" destId="{727CEAAC-B252-4AFF-8AA6-6A27E8DCD5AC}" srcOrd="2" destOrd="0" presId="urn:microsoft.com/office/officeart/2005/8/layout/orgChart1"/>
    <dgm:cxn modelId="{137FDE6D-976A-4C65-90B9-644FAA1914AA}" type="presParOf" srcId="{1707B2AB-270C-4C43-AB68-95FB63C5A1BB}" destId="{0E17D833-AB17-42EB-8FDA-27F357E27855}" srcOrd="2" destOrd="0" presId="urn:microsoft.com/office/officeart/2005/8/layout/orgChart1"/>
    <dgm:cxn modelId="{DD1C26AC-C302-404C-B2D4-B50D281F0691}" type="presParOf" srcId="{D054D5CB-B2A4-4371-A13E-802D8AC383C3}" destId="{CB18CAC4-8F9E-44C5-8869-D4DC59F30800}" srcOrd="2" destOrd="0" presId="urn:microsoft.com/office/officeart/2005/8/layout/orgChart1"/>
    <dgm:cxn modelId="{6035D3C0-611E-456D-BEF9-FE69403BC258}" type="presParOf" srcId="{D054D5CB-B2A4-4371-A13E-802D8AC383C3}" destId="{1A047A10-DFAB-48E8-A915-14AD57451C8B}" srcOrd="3" destOrd="0" presId="urn:microsoft.com/office/officeart/2005/8/layout/orgChart1"/>
    <dgm:cxn modelId="{ACD8202D-DC1C-41ED-B17B-A40A89A2D7F2}" type="presParOf" srcId="{1A047A10-DFAB-48E8-A915-14AD57451C8B}" destId="{2C8C2CA5-0B0F-4A77-80CA-0F48C8ECEFD4}" srcOrd="0" destOrd="0" presId="urn:microsoft.com/office/officeart/2005/8/layout/orgChart1"/>
    <dgm:cxn modelId="{3ADF7B58-A1AA-4D54-84C2-02A59023034B}" type="presParOf" srcId="{2C8C2CA5-0B0F-4A77-80CA-0F48C8ECEFD4}" destId="{CD41667D-3F9E-4D5C-B694-AA0B03EC7595}" srcOrd="0" destOrd="0" presId="urn:microsoft.com/office/officeart/2005/8/layout/orgChart1"/>
    <dgm:cxn modelId="{A8074CAF-E865-42D8-BB37-6289C97C7043}" type="presParOf" srcId="{2C8C2CA5-0B0F-4A77-80CA-0F48C8ECEFD4}" destId="{AD69BF80-E6BF-468D-BB0C-2A0DDB6A6E50}" srcOrd="1" destOrd="0" presId="urn:microsoft.com/office/officeart/2005/8/layout/orgChart1"/>
    <dgm:cxn modelId="{3C22DF73-3AED-4B58-AC13-D17AACD775E8}" type="presParOf" srcId="{1A047A10-DFAB-48E8-A915-14AD57451C8B}" destId="{14B76C1D-07F2-486A-80B8-1B3DCBBA3522}" srcOrd="1" destOrd="0" presId="urn:microsoft.com/office/officeart/2005/8/layout/orgChart1"/>
    <dgm:cxn modelId="{9E2C51BA-3290-4562-8211-21A742404002}" type="presParOf" srcId="{14B76C1D-07F2-486A-80B8-1B3DCBBA3522}" destId="{632BF25F-662E-4942-A622-F7E38702A508}" srcOrd="0" destOrd="0" presId="urn:microsoft.com/office/officeart/2005/8/layout/orgChart1"/>
    <dgm:cxn modelId="{8C33C565-FD1A-4DA2-8D7D-1ED67BAD3468}" type="presParOf" srcId="{14B76C1D-07F2-486A-80B8-1B3DCBBA3522}" destId="{F5BE7961-9900-4759-8B0A-2F428AF121EC}" srcOrd="1" destOrd="0" presId="urn:microsoft.com/office/officeart/2005/8/layout/orgChart1"/>
    <dgm:cxn modelId="{E9313E53-79DA-4105-8471-588E1B266057}" type="presParOf" srcId="{F5BE7961-9900-4759-8B0A-2F428AF121EC}" destId="{7EE00DDF-4EC0-4EAB-BFAB-375731FF7852}" srcOrd="0" destOrd="0" presId="urn:microsoft.com/office/officeart/2005/8/layout/orgChart1"/>
    <dgm:cxn modelId="{1DBA7A28-F9E1-4B20-B5F1-C687572A6BAB}" type="presParOf" srcId="{7EE00DDF-4EC0-4EAB-BFAB-375731FF7852}" destId="{FBA20861-C210-4224-93F7-E30E2D5750CF}" srcOrd="0" destOrd="0" presId="urn:microsoft.com/office/officeart/2005/8/layout/orgChart1"/>
    <dgm:cxn modelId="{0C728DA1-3D6C-4164-8C17-A95615B2BEC9}" type="presParOf" srcId="{7EE00DDF-4EC0-4EAB-BFAB-375731FF7852}" destId="{297727CC-B12D-4922-93D1-FC1E717C39D7}" srcOrd="1" destOrd="0" presId="urn:microsoft.com/office/officeart/2005/8/layout/orgChart1"/>
    <dgm:cxn modelId="{8FD3103D-45DD-411A-9BC8-F6EBE675EC4C}" type="presParOf" srcId="{F5BE7961-9900-4759-8B0A-2F428AF121EC}" destId="{F0A6FB95-CADB-48B8-8BCA-FE0A7E49DE5B}" srcOrd="1" destOrd="0" presId="urn:microsoft.com/office/officeart/2005/8/layout/orgChart1"/>
    <dgm:cxn modelId="{2BAAE6C5-F7B8-41DC-86D7-1C2102BDAF52}" type="presParOf" srcId="{F5BE7961-9900-4759-8B0A-2F428AF121EC}" destId="{FCA0E879-9CBE-40D6-8953-D9B90B5B1FC7}" srcOrd="2" destOrd="0" presId="urn:microsoft.com/office/officeart/2005/8/layout/orgChart1"/>
    <dgm:cxn modelId="{6782593B-8515-4788-9E61-C471C0E631B6}" type="presParOf" srcId="{1A047A10-DFAB-48E8-A915-14AD57451C8B}" destId="{F3E79EB0-03C8-4078-A3DA-53FF7A7AD627}" srcOrd="2" destOrd="0" presId="urn:microsoft.com/office/officeart/2005/8/layout/orgChart1"/>
    <dgm:cxn modelId="{08177EC9-EADE-4836-B3E5-7824C6D33439}" type="presParOf" srcId="{43C8722A-DCEF-45E1-A1A4-27782D0EC51A}" destId="{70197DF9-A9DB-4D36-9C9A-E593E148657F}" srcOrd="2" destOrd="0" presId="urn:microsoft.com/office/officeart/2005/8/layout/orgChart1"/>
    <dgm:cxn modelId="{5A527497-D633-4F3D-98B0-6E39C6C96916}" type="presParOf" srcId="{194C3745-5C8A-40BF-BB06-395D05C51946}" destId="{8BB97BD0-649D-4763-87BE-5CB9065C7639}" srcOrd="2" destOrd="0" presId="urn:microsoft.com/office/officeart/2005/8/layout/orgChart1"/>
    <dgm:cxn modelId="{39FBA641-C04C-4C97-844B-673BC92B4F1E}" type="presParOf" srcId="{194C3745-5C8A-40BF-BB06-395D05C51946}" destId="{5FF2EB7F-E8A3-45B9-9D81-FEAD723FB464}" srcOrd="3" destOrd="0" presId="urn:microsoft.com/office/officeart/2005/8/layout/orgChart1"/>
    <dgm:cxn modelId="{04F86C9F-BF9A-47B6-9F8F-0200C5BC93DA}" type="presParOf" srcId="{5FF2EB7F-E8A3-45B9-9D81-FEAD723FB464}" destId="{CA06F5CF-819C-4107-9FEF-D18200754A9E}" srcOrd="0" destOrd="0" presId="urn:microsoft.com/office/officeart/2005/8/layout/orgChart1"/>
    <dgm:cxn modelId="{B2975CE2-C64F-496E-BB30-E4A8ACFE417E}" type="presParOf" srcId="{CA06F5CF-819C-4107-9FEF-D18200754A9E}" destId="{3ECF59BB-389F-4C8B-8F88-F860A0FC9ADF}" srcOrd="0" destOrd="0" presId="urn:microsoft.com/office/officeart/2005/8/layout/orgChart1"/>
    <dgm:cxn modelId="{8B12F2D2-8C7F-46FA-B123-D74C3BCC4BAC}" type="presParOf" srcId="{CA06F5CF-819C-4107-9FEF-D18200754A9E}" destId="{53E4C72B-B0F6-4D46-BB67-9B2E109A390B}" srcOrd="1" destOrd="0" presId="urn:microsoft.com/office/officeart/2005/8/layout/orgChart1"/>
    <dgm:cxn modelId="{2E9E9F2D-738D-487C-A354-F3A374B8B458}" type="presParOf" srcId="{5FF2EB7F-E8A3-45B9-9D81-FEAD723FB464}" destId="{EA907663-E8A8-4E16-A8ED-2B2D58D79878}" srcOrd="1" destOrd="0" presId="urn:microsoft.com/office/officeart/2005/8/layout/orgChart1"/>
    <dgm:cxn modelId="{4D8B9574-B9A7-4D27-A9EF-C918A4976567}" type="presParOf" srcId="{EA907663-E8A8-4E16-A8ED-2B2D58D79878}" destId="{803781E3-4846-4E91-B0D1-D5C6E4D21C9E}" srcOrd="0" destOrd="0" presId="urn:microsoft.com/office/officeart/2005/8/layout/orgChart1"/>
    <dgm:cxn modelId="{76A33F55-6027-418C-885A-CA182C7C18FF}" type="presParOf" srcId="{EA907663-E8A8-4E16-A8ED-2B2D58D79878}" destId="{FF0C9B8C-F5A1-4EE9-998F-6356EF55477F}" srcOrd="1" destOrd="0" presId="urn:microsoft.com/office/officeart/2005/8/layout/orgChart1"/>
    <dgm:cxn modelId="{ADFED8E1-2B9E-4F0D-B6A0-50329A97C1A1}" type="presParOf" srcId="{FF0C9B8C-F5A1-4EE9-998F-6356EF55477F}" destId="{7A5D162D-5B5A-409E-88C0-E1B9A1D4190E}" srcOrd="0" destOrd="0" presId="urn:microsoft.com/office/officeart/2005/8/layout/orgChart1"/>
    <dgm:cxn modelId="{8F24719F-6EDA-4ECE-A849-B6791D298422}" type="presParOf" srcId="{7A5D162D-5B5A-409E-88C0-E1B9A1D4190E}" destId="{67C5E47E-4518-41CE-BE01-BA5F12B32BBF}" srcOrd="0" destOrd="0" presId="urn:microsoft.com/office/officeart/2005/8/layout/orgChart1"/>
    <dgm:cxn modelId="{D4812427-05C0-4ACB-8F7E-18E29DE6CADF}" type="presParOf" srcId="{7A5D162D-5B5A-409E-88C0-E1B9A1D4190E}" destId="{00641084-EC4E-4840-BA67-AF3DF9185D9E}" srcOrd="1" destOrd="0" presId="urn:microsoft.com/office/officeart/2005/8/layout/orgChart1"/>
    <dgm:cxn modelId="{3BEA081E-FFD1-4AAA-8EEB-58B6E576FB5D}" type="presParOf" srcId="{FF0C9B8C-F5A1-4EE9-998F-6356EF55477F}" destId="{D6BA6A9C-C318-4E62-ACE7-CC4FF8A5FC1A}" srcOrd="1" destOrd="0" presId="urn:microsoft.com/office/officeart/2005/8/layout/orgChart1"/>
    <dgm:cxn modelId="{22B908A3-5C36-48D0-88E6-7251FC9CE175}" type="presParOf" srcId="{D6BA6A9C-C318-4E62-ACE7-CC4FF8A5FC1A}" destId="{764F037F-8665-422E-936F-0E395DF63FDC}" srcOrd="0" destOrd="0" presId="urn:microsoft.com/office/officeart/2005/8/layout/orgChart1"/>
    <dgm:cxn modelId="{935EB59A-B132-4E22-9004-443C0D711C03}" type="presParOf" srcId="{D6BA6A9C-C318-4E62-ACE7-CC4FF8A5FC1A}" destId="{CB70EF69-A6A5-4917-9BB2-4F32B5D628E4}" srcOrd="1" destOrd="0" presId="urn:microsoft.com/office/officeart/2005/8/layout/orgChart1"/>
    <dgm:cxn modelId="{C3DE5A4D-4D31-440F-85A6-7B16C349A497}" type="presParOf" srcId="{CB70EF69-A6A5-4917-9BB2-4F32B5D628E4}" destId="{4FE2A5CD-B51B-4A37-99DA-BD1B88C36191}" srcOrd="0" destOrd="0" presId="urn:microsoft.com/office/officeart/2005/8/layout/orgChart1"/>
    <dgm:cxn modelId="{9F92EE1A-87EF-4EDF-8738-545CA46CB2FB}" type="presParOf" srcId="{4FE2A5CD-B51B-4A37-99DA-BD1B88C36191}" destId="{CC97B318-D2EF-4C34-954C-273AACD620D7}" srcOrd="0" destOrd="0" presId="urn:microsoft.com/office/officeart/2005/8/layout/orgChart1"/>
    <dgm:cxn modelId="{6F199488-9092-4E52-8BE5-F47B2543D2A3}" type="presParOf" srcId="{4FE2A5CD-B51B-4A37-99DA-BD1B88C36191}" destId="{8AC727AE-50EB-4FC2-8141-B7183A7F8759}" srcOrd="1" destOrd="0" presId="urn:microsoft.com/office/officeart/2005/8/layout/orgChart1"/>
    <dgm:cxn modelId="{D22FEA68-5735-4BB7-BB6C-242CAF8DAE62}" type="presParOf" srcId="{CB70EF69-A6A5-4917-9BB2-4F32B5D628E4}" destId="{AE92967D-3651-40D2-A80B-48061BCAE7BA}" srcOrd="1" destOrd="0" presId="urn:microsoft.com/office/officeart/2005/8/layout/orgChart1"/>
    <dgm:cxn modelId="{288E5264-2D60-4BEA-BD2F-7AA4C31817FA}" type="presParOf" srcId="{CB70EF69-A6A5-4917-9BB2-4F32B5D628E4}" destId="{998D3952-AB19-41B9-AC50-83A80FB15BC2}" srcOrd="2" destOrd="0" presId="urn:microsoft.com/office/officeart/2005/8/layout/orgChart1"/>
    <dgm:cxn modelId="{CC6AC2F5-BBA9-4D3F-9334-288F4D83EC3B}" type="presParOf" srcId="{D6BA6A9C-C318-4E62-ACE7-CC4FF8A5FC1A}" destId="{2F06E332-E533-4E99-B487-104E70A9B9A7}" srcOrd="2" destOrd="0" presId="urn:microsoft.com/office/officeart/2005/8/layout/orgChart1"/>
    <dgm:cxn modelId="{A8628886-72B9-4214-BE8A-D97B4594F7AC}" type="presParOf" srcId="{D6BA6A9C-C318-4E62-ACE7-CC4FF8A5FC1A}" destId="{4EEE21FC-38E3-48AE-8F4A-C94EE0C9AA43}" srcOrd="3" destOrd="0" presId="urn:microsoft.com/office/officeart/2005/8/layout/orgChart1"/>
    <dgm:cxn modelId="{4E2F642E-2108-439B-8261-5D770DA8185A}" type="presParOf" srcId="{4EEE21FC-38E3-48AE-8F4A-C94EE0C9AA43}" destId="{1ADF658F-93BC-41F9-BC88-731C286089D4}" srcOrd="0" destOrd="0" presId="urn:microsoft.com/office/officeart/2005/8/layout/orgChart1"/>
    <dgm:cxn modelId="{869B00C7-08B7-4131-8817-8178AA1B2DB2}" type="presParOf" srcId="{1ADF658F-93BC-41F9-BC88-731C286089D4}" destId="{26978CCF-C2D5-4FBD-90A2-161FF5BB8C70}" srcOrd="0" destOrd="0" presId="urn:microsoft.com/office/officeart/2005/8/layout/orgChart1"/>
    <dgm:cxn modelId="{1F3754D8-DF53-4A3C-BCE5-928F5D757E69}" type="presParOf" srcId="{1ADF658F-93BC-41F9-BC88-731C286089D4}" destId="{0CEEA8F4-B236-4EE3-808F-7747A80F2F72}" srcOrd="1" destOrd="0" presId="urn:microsoft.com/office/officeart/2005/8/layout/orgChart1"/>
    <dgm:cxn modelId="{D3C03A88-4153-4396-9536-5EE9E28DAF8D}" type="presParOf" srcId="{4EEE21FC-38E3-48AE-8F4A-C94EE0C9AA43}" destId="{8EF678F0-8E90-48F6-82B0-6AEA701543CD}" srcOrd="1" destOrd="0" presId="urn:microsoft.com/office/officeart/2005/8/layout/orgChart1"/>
    <dgm:cxn modelId="{589355AF-5283-458E-8195-5311AB79A136}" type="presParOf" srcId="{4EEE21FC-38E3-48AE-8F4A-C94EE0C9AA43}" destId="{349278B6-185A-49F3-A12F-821136545555}" srcOrd="2" destOrd="0" presId="urn:microsoft.com/office/officeart/2005/8/layout/orgChart1"/>
    <dgm:cxn modelId="{2F820915-12B9-4306-81E8-704E49CB54C0}" type="presParOf" srcId="{D6BA6A9C-C318-4E62-ACE7-CC4FF8A5FC1A}" destId="{954C64CE-4FFB-46C3-9B6B-C6481145318C}" srcOrd="4" destOrd="0" presId="urn:microsoft.com/office/officeart/2005/8/layout/orgChart1"/>
    <dgm:cxn modelId="{AD2DA5FA-4A8C-447E-BEB4-376A356286CE}" type="presParOf" srcId="{D6BA6A9C-C318-4E62-ACE7-CC4FF8A5FC1A}" destId="{E4659978-BA60-4AF7-99EC-3D3FD469987B}" srcOrd="5" destOrd="0" presId="urn:microsoft.com/office/officeart/2005/8/layout/orgChart1"/>
    <dgm:cxn modelId="{611A047F-27CF-42E9-8C90-83DF4604D27A}" type="presParOf" srcId="{E4659978-BA60-4AF7-99EC-3D3FD469987B}" destId="{A982AD2A-59BC-4C76-92A1-D3B1F3B3FDB3}" srcOrd="0" destOrd="0" presId="urn:microsoft.com/office/officeart/2005/8/layout/orgChart1"/>
    <dgm:cxn modelId="{81F49F13-1895-4F2E-AA28-945270DA33AB}" type="presParOf" srcId="{A982AD2A-59BC-4C76-92A1-D3B1F3B3FDB3}" destId="{FDE505C2-3424-465D-8BBA-4DEA1876C438}" srcOrd="0" destOrd="0" presId="urn:microsoft.com/office/officeart/2005/8/layout/orgChart1"/>
    <dgm:cxn modelId="{9B637656-9F94-4D24-B0E5-5B5C62180BC0}" type="presParOf" srcId="{A982AD2A-59BC-4C76-92A1-D3B1F3B3FDB3}" destId="{03CC0127-A914-4221-B7AE-58067AE4621A}" srcOrd="1" destOrd="0" presId="urn:microsoft.com/office/officeart/2005/8/layout/orgChart1"/>
    <dgm:cxn modelId="{6EF8C174-5EE8-4C0A-BC8F-E62C72258B81}" type="presParOf" srcId="{E4659978-BA60-4AF7-99EC-3D3FD469987B}" destId="{C73BB1E1-8A59-47EB-9FE7-EC3FD019D0F0}" srcOrd="1" destOrd="0" presId="urn:microsoft.com/office/officeart/2005/8/layout/orgChart1"/>
    <dgm:cxn modelId="{D12B53E5-518F-4E9A-B429-B23551128762}" type="presParOf" srcId="{E4659978-BA60-4AF7-99EC-3D3FD469987B}" destId="{DA026619-935D-4125-97F5-2529FF70A76A}" srcOrd="2" destOrd="0" presId="urn:microsoft.com/office/officeart/2005/8/layout/orgChart1"/>
    <dgm:cxn modelId="{DD4BEA24-E7BB-419D-85C4-9A47FF3BBA8D}" type="presParOf" srcId="{D6BA6A9C-C318-4E62-ACE7-CC4FF8A5FC1A}" destId="{C85BCE3B-ADDA-473D-9235-1BB7B99EE250}" srcOrd="6" destOrd="0" presId="urn:microsoft.com/office/officeart/2005/8/layout/orgChart1"/>
    <dgm:cxn modelId="{F53301E5-8C0C-4BEB-BBA2-D3BC224E7533}" type="presParOf" srcId="{D6BA6A9C-C318-4E62-ACE7-CC4FF8A5FC1A}" destId="{FC54D55B-3221-45A9-81D1-48821A2A77BF}" srcOrd="7" destOrd="0" presId="urn:microsoft.com/office/officeart/2005/8/layout/orgChart1"/>
    <dgm:cxn modelId="{41856743-EB69-4E2E-92FF-DBDA25CFBB80}" type="presParOf" srcId="{FC54D55B-3221-45A9-81D1-48821A2A77BF}" destId="{2D783053-0D1A-4B78-96A8-EAAB5BBB03F2}" srcOrd="0" destOrd="0" presId="urn:microsoft.com/office/officeart/2005/8/layout/orgChart1"/>
    <dgm:cxn modelId="{B1647DFB-182D-4595-B332-8716F3BFBE36}" type="presParOf" srcId="{2D783053-0D1A-4B78-96A8-EAAB5BBB03F2}" destId="{B391DB46-6FB8-46B6-8F65-D5FFC498684F}" srcOrd="0" destOrd="0" presId="urn:microsoft.com/office/officeart/2005/8/layout/orgChart1"/>
    <dgm:cxn modelId="{F5C8AC0A-4C08-4339-B417-D2DACFC8A9BF}" type="presParOf" srcId="{2D783053-0D1A-4B78-96A8-EAAB5BBB03F2}" destId="{1CEAF8E2-215F-4AFC-9B25-38961AE1A214}" srcOrd="1" destOrd="0" presId="urn:microsoft.com/office/officeart/2005/8/layout/orgChart1"/>
    <dgm:cxn modelId="{05692E54-1CAD-458A-B49C-27B8303217AD}" type="presParOf" srcId="{FC54D55B-3221-45A9-81D1-48821A2A77BF}" destId="{EF54FC17-D8CE-4CBA-9FBD-DC9D97211C0F}" srcOrd="1" destOrd="0" presId="urn:microsoft.com/office/officeart/2005/8/layout/orgChart1"/>
    <dgm:cxn modelId="{355D667B-3C91-426D-8D1D-093C1B56D386}" type="presParOf" srcId="{FC54D55B-3221-45A9-81D1-48821A2A77BF}" destId="{C7E8D136-1D04-4ED9-83AB-F184C39818E0}" srcOrd="2" destOrd="0" presId="urn:microsoft.com/office/officeart/2005/8/layout/orgChart1"/>
    <dgm:cxn modelId="{0BE42582-5429-4526-8940-A3C5D30B147F}" type="presParOf" srcId="{FF0C9B8C-F5A1-4EE9-998F-6356EF55477F}" destId="{09ED2407-53BA-485E-908A-F30EA62E35AF}" srcOrd="2" destOrd="0" presId="urn:microsoft.com/office/officeart/2005/8/layout/orgChart1"/>
    <dgm:cxn modelId="{8A6B41FB-239E-44C0-86F7-1B1D2167BADC}" type="presParOf" srcId="{EA907663-E8A8-4E16-A8ED-2B2D58D79878}" destId="{E4E8463D-17CF-4E8A-AAB7-8F8CD019CD57}" srcOrd="2" destOrd="0" presId="urn:microsoft.com/office/officeart/2005/8/layout/orgChart1"/>
    <dgm:cxn modelId="{36A5ECA2-C30C-4EA3-A1EA-0D351EBFBEDD}" type="presParOf" srcId="{EA907663-E8A8-4E16-A8ED-2B2D58D79878}" destId="{42AC106E-A8D8-4921-AA0A-802830331D81}" srcOrd="3" destOrd="0" presId="urn:microsoft.com/office/officeart/2005/8/layout/orgChart1"/>
    <dgm:cxn modelId="{3EE88A6E-0C59-4796-AD4C-D1C481B7BE05}" type="presParOf" srcId="{42AC106E-A8D8-4921-AA0A-802830331D81}" destId="{F2FB16F8-2E7E-49D1-810D-1AB18EFDC531}" srcOrd="0" destOrd="0" presId="urn:microsoft.com/office/officeart/2005/8/layout/orgChart1"/>
    <dgm:cxn modelId="{7A4A7C66-9E90-4619-81B4-767C9DB3DBDA}" type="presParOf" srcId="{F2FB16F8-2E7E-49D1-810D-1AB18EFDC531}" destId="{8001AD92-7B6B-4559-8E9E-F6B51CF38DC1}" srcOrd="0" destOrd="0" presId="urn:microsoft.com/office/officeart/2005/8/layout/orgChart1"/>
    <dgm:cxn modelId="{65B1607E-B243-4B54-814D-4129E64ADD6B}" type="presParOf" srcId="{F2FB16F8-2E7E-49D1-810D-1AB18EFDC531}" destId="{A9585CBF-BAB1-42F8-BCDD-A96FB88826DB}" srcOrd="1" destOrd="0" presId="urn:microsoft.com/office/officeart/2005/8/layout/orgChart1"/>
    <dgm:cxn modelId="{603AA772-B34B-4644-964E-DCCBF57382B2}" type="presParOf" srcId="{42AC106E-A8D8-4921-AA0A-802830331D81}" destId="{10CA4C9D-1E27-4EAE-9392-2F083B258AD2}" srcOrd="1" destOrd="0" presId="urn:microsoft.com/office/officeart/2005/8/layout/orgChart1"/>
    <dgm:cxn modelId="{2B68E0EA-B60A-4D77-BE38-45EFA8CF6BF0}" type="presParOf" srcId="{10CA4C9D-1E27-4EAE-9392-2F083B258AD2}" destId="{0056A04E-7FC8-4273-9E55-B3B6A03570CA}" srcOrd="0" destOrd="0" presId="urn:microsoft.com/office/officeart/2005/8/layout/orgChart1"/>
    <dgm:cxn modelId="{9C3AA3D4-E5FD-4362-B16D-23FB08F21649}" type="presParOf" srcId="{10CA4C9D-1E27-4EAE-9392-2F083B258AD2}" destId="{C73F0E47-87EB-4EC9-BCC3-C1A0BC0024CC}" srcOrd="1" destOrd="0" presId="urn:microsoft.com/office/officeart/2005/8/layout/orgChart1"/>
    <dgm:cxn modelId="{499021E7-ED8C-4B0E-A9A0-7ACB637A1273}" type="presParOf" srcId="{C73F0E47-87EB-4EC9-BCC3-C1A0BC0024CC}" destId="{04E92B41-80FB-4F16-A112-B86EB509A0EE}" srcOrd="0" destOrd="0" presId="urn:microsoft.com/office/officeart/2005/8/layout/orgChart1"/>
    <dgm:cxn modelId="{88F87719-9CE3-464C-B188-8F182E5CDB32}" type="presParOf" srcId="{04E92B41-80FB-4F16-A112-B86EB509A0EE}" destId="{2A5DACC2-BE4C-4052-8966-B91BCC7B0872}" srcOrd="0" destOrd="0" presId="urn:microsoft.com/office/officeart/2005/8/layout/orgChart1"/>
    <dgm:cxn modelId="{EBFCB0F7-B766-4564-8CEB-F52654CE9EE1}" type="presParOf" srcId="{04E92B41-80FB-4F16-A112-B86EB509A0EE}" destId="{74639FDD-A62A-462A-8543-F17EBB182347}" srcOrd="1" destOrd="0" presId="urn:microsoft.com/office/officeart/2005/8/layout/orgChart1"/>
    <dgm:cxn modelId="{FE9F8308-FCD3-4A28-956F-81234FB02CFE}" type="presParOf" srcId="{C73F0E47-87EB-4EC9-BCC3-C1A0BC0024CC}" destId="{826B650C-0B71-48C6-A979-787A2CD6A195}" srcOrd="1" destOrd="0" presId="urn:microsoft.com/office/officeart/2005/8/layout/orgChart1"/>
    <dgm:cxn modelId="{1D969B15-00EA-45F6-B6A1-219854E3BB03}" type="presParOf" srcId="{C73F0E47-87EB-4EC9-BCC3-C1A0BC0024CC}" destId="{32F4AC48-6171-4C84-9ADF-F4050B1E5E57}" srcOrd="2" destOrd="0" presId="urn:microsoft.com/office/officeart/2005/8/layout/orgChart1"/>
    <dgm:cxn modelId="{BEAFB7E9-EBAA-487E-9B7F-CC4AEBF61082}" type="presParOf" srcId="{10CA4C9D-1E27-4EAE-9392-2F083B258AD2}" destId="{AC41D994-25C1-45E5-9D6F-DE3174858563}" srcOrd="2" destOrd="0" presId="urn:microsoft.com/office/officeart/2005/8/layout/orgChart1"/>
    <dgm:cxn modelId="{B88DFEDD-A9FD-447C-9BDC-DB2C82E582C1}" type="presParOf" srcId="{10CA4C9D-1E27-4EAE-9392-2F083B258AD2}" destId="{DFC19A9C-5291-4B08-9A6A-20DEF31A2DF2}" srcOrd="3" destOrd="0" presId="urn:microsoft.com/office/officeart/2005/8/layout/orgChart1"/>
    <dgm:cxn modelId="{3375FFF5-6C20-4AE4-B221-6AFE4DAA0F46}" type="presParOf" srcId="{DFC19A9C-5291-4B08-9A6A-20DEF31A2DF2}" destId="{90BE0032-B0A8-46FE-86CD-A3EBB621BE75}" srcOrd="0" destOrd="0" presId="urn:microsoft.com/office/officeart/2005/8/layout/orgChart1"/>
    <dgm:cxn modelId="{9EBC8869-A90F-4969-B049-C5DB62AE0569}" type="presParOf" srcId="{90BE0032-B0A8-46FE-86CD-A3EBB621BE75}" destId="{5E5A3A1D-7F6E-4888-8980-06FC526E3A2B}" srcOrd="0" destOrd="0" presId="urn:microsoft.com/office/officeart/2005/8/layout/orgChart1"/>
    <dgm:cxn modelId="{F17C6A2A-6360-4321-97E0-0D32AA060E18}" type="presParOf" srcId="{90BE0032-B0A8-46FE-86CD-A3EBB621BE75}" destId="{FED102A8-77BF-40F0-AF2A-3F55E61F0374}" srcOrd="1" destOrd="0" presId="urn:microsoft.com/office/officeart/2005/8/layout/orgChart1"/>
    <dgm:cxn modelId="{72AD509F-1D44-4721-8C41-79A4D05551E8}" type="presParOf" srcId="{DFC19A9C-5291-4B08-9A6A-20DEF31A2DF2}" destId="{E12B15C7-0044-4C24-A382-04E5DD4BE7CF}" srcOrd="1" destOrd="0" presId="urn:microsoft.com/office/officeart/2005/8/layout/orgChart1"/>
    <dgm:cxn modelId="{247A3395-8CA5-4EB1-BCB2-22499F25C26A}" type="presParOf" srcId="{DFC19A9C-5291-4B08-9A6A-20DEF31A2DF2}" destId="{66E71412-A0AB-4689-9C7F-B8991742F7F3}" srcOrd="2" destOrd="0" presId="urn:microsoft.com/office/officeart/2005/8/layout/orgChart1"/>
    <dgm:cxn modelId="{0570C006-267F-499E-B1B7-E417B9C5111B}" type="presParOf" srcId="{10CA4C9D-1E27-4EAE-9392-2F083B258AD2}" destId="{D2E3AECF-8AF5-4A78-BA11-E1E4D585B6EC}" srcOrd="4" destOrd="0" presId="urn:microsoft.com/office/officeart/2005/8/layout/orgChart1"/>
    <dgm:cxn modelId="{36E6BBE4-E3CD-4B13-9DE1-D0A5C9043061}" type="presParOf" srcId="{10CA4C9D-1E27-4EAE-9392-2F083B258AD2}" destId="{5FA2D084-3F18-4C27-92FA-060D1C17654B}" srcOrd="5" destOrd="0" presId="urn:microsoft.com/office/officeart/2005/8/layout/orgChart1"/>
    <dgm:cxn modelId="{2205F82C-8A43-4A9C-9BC4-6A91F79F108A}" type="presParOf" srcId="{5FA2D084-3F18-4C27-92FA-060D1C17654B}" destId="{8F7E94E6-00E2-4F22-B4EE-F542447906D7}" srcOrd="0" destOrd="0" presId="urn:microsoft.com/office/officeart/2005/8/layout/orgChart1"/>
    <dgm:cxn modelId="{D237BF33-B166-41CE-B13B-486C0047EF85}" type="presParOf" srcId="{8F7E94E6-00E2-4F22-B4EE-F542447906D7}" destId="{3B4067B0-9B0D-4727-A7BE-43DD6C0AE8F7}" srcOrd="0" destOrd="0" presId="urn:microsoft.com/office/officeart/2005/8/layout/orgChart1"/>
    <dgm:cxn modelId="{23DCCA69-39B6-4ADD-8E21-FB16F84CD4AC}" type="presParOf" srcId="{8F7E94E6-00E2-4F22-B4EE-F542447906D7}" destId="{7550D761-02AA-4D28-BC3B-2C9B93E9463E}" srcOrd="1" destOrd="0" presId="urn:microsoft.com/office/officeart/2005/8/layout/orgChart1"/>
    <dgm:cxn modelId="{9A6D1939-3384-4B15-AC28-C04D0E852B25}" type="presParOf" srcId="{5FA2D084-3F18-4C27-92FA-060D1C17654B}" destId="{B08E591C-4525-49CF-8EBE-E954C83CEAB9}" srcOrd="1" destOrd="0" presId="urn:microsoft.com/office/officeart/2005/8/layout/orgChart1"/>
    <dgm:cxn modelId="{32FC3009-714E-486C-88F2-450ED7F4075C}" type="presParOf" srcId="{5FA2D084-3F18-4C27-92FA-060D1C17654B}" destId="{59B6788A-BAE9-4399-972C-90435A404063}" srcOrd="2" destOrd="0" presId="urn:microsoft.com/office/officeart/2005/8/layout/orgChart1"/>
    <dgm:cxn modelId="{AAC45998-5A2D-4A4D-B535-BF1BB38E949F}" type="presParOf" srcId="{10CA4C9D-1E27-4EAE-9392-2F083B258AD2}" destId="{C2B85284-06CF-4F30-A3B2-4F464B57372C}" srcOrd="6" destOrd="0" presId="urn:microsoft.com/office/officeart/2005/8/layout/orgChart1"/>
    <dgm:cxn modelId="{137115A7-05DE-4402-A52F-5CEDE3759BC3}" type="presParOf" srcId="{10CA4C9D-1E27-4EAE-9392-2F083B258AD2}" destId="{7ED4F417-E03F-4230-90CF-1D54168D2EFD}" srcOrd="7" destOrd="0" presId="urn:microsoft.com/office/officeart/2005/8/layout/orgChart1"/>
    <dgm:cxn modelId="{FFAAB6D8-C84B-4A65-BD72-7394288A7EB4}" type="presParOf" srcId="{7ED4F417-E03F-4230-90CF-1D54168D2EFD}" destId="{B361DE9F-75F6-410D-87E1-E6568AF14881}" srcOrd="0" destOrd="0" presId="urn:microsoft.com/office/officeart/2005/8/layout/orgChart1"/>
    <dgm:cxn modelId="{1B645FFC-3DA0-4D3F-AD2B-D2B238FFB587}" type="presParOf" srcId="{B361DE9F-75F6-410D-87E1-E6568AF14881}" destId="{CF0AD272-FDE4-4AAC-8E63-805EBCE9832D}" srcOrd="0" destOrd="0" presId="urn:microsoft.com/office/officeart/2005/8/layout/orgChart1"/>
    <dgm:cxn modelId="{ED5B1C4A-F296-4DF6-BFA8-6D77B6D00339}" type="presParOf" srcId="{B361DE9F-75F6-410D-87E1-E6568AF14881}" destId="{27BFFE8D-BE30-4EDD-AF5E-98F26859CE80}" srcOrd="1" destOrd="0" presId="urn:microsoft.com/office/officeart/2005/8/layout/orgChart1"/>
    <dgm:cxn modelId="{ED7ACDEE-FD13-409F-9BBF-3A09FDAE2C06}" type="presParOf" srcId="{7ED4F417-E03F-4230-90CF-1D54168D2EFD}" destId="{1BF08DF2-8FF0-466C-AA68-B08BBD38E8DD}" srcOrd="1" destOrd="0" presId="urn:microsoft.com/office/officeart/2005/8/layout/orgChart1"/>
    <dgm:cxn modelId="{CD3EF0A4-C4CC-4365-8B54-736C50643FDD}" type="presParOf" srcId="{7ED4F417-E03F-4230-90CF-1D54168D2EFD}" destId="{3E45272E-E782-49E7-9138-1B419C93A362}" srcOrd="2" destOrd="0" presId="urn:microsoft.com/office/officeart/2005/8/layout/orgChart1"/>
    <dgm:cxn modelId="{C88BDBD1-A3D0-4AA3-95A7-AD6559FB5037}" type="presParOf" srcId="{42AC106E-A8D8-4921-AA0A-802830331D81}" destId="{7EFC967A-C988-4F02-8A7E-638B47542B28}" srcOrd="2" destOrd="0" presId="urn:microsoft.com/office/officeart/2005/8/layout/orgChart1"/>
    <dgm:cxn modelId="{30DA1EA4-748A-4DC5-8E0B-C6CB6B7672D6}" type="presParOf" srcId="{EA907663-E8A8-4E16-A8ED-2B2D58D79878}" destId="{DE3F37BC-F2DA-4D2A-96B9-6446D93ECCE1}" srcOrd="4" destOrd="0" presId="urn:microsoft.com/office/officeart/2005/8/layout/orgChart1"/>
    <dgm:cxn modelId="{9331D04D-BAD9-4AA2-BA04-BE3CCB632BFC}" type="presParOf" srcId="{EA907663-E8A8-4E16-A8ED-2B2D58D79878}" destId="{905DF1AB-8D4C-451D-8786-800B0DF2F14F}" srcOrd="5" destOrd="0" presId="urn:microsoft.com/office/officeart/2005/8/layout/orgChart1"/>
    <dgm:cxn modelId="{BC948304-C863-4C8E-A356-FF82FC97A32C}" type="presParOf" srcId="{905DF1AB-8D4C-451D-8786-800B0DF2F14F}" destId="{AD8A92B4-5C08-41FA-966A-DC5DF9D8226C}" srcOrd="0" destOrd="0" presId="urn:microsoft.com/office/officeart/2005/8/layout/orgChart1"/>
    <dgm:cxn modelId="{33C0A629-4C04-4639-BFA7-4FBB86308C59}" type="presParOf" srcId="{AD8A92B4-5C08-41FA-966A-DC5DF9D8226C}" destId="{A040F292-2611-4035-BAD6-209D7FD568E3}" srcOrd="0" destOrd="0" presId="urn:microsoft.com/office/officeart/2005/8/layout/orgChart1"/>
    <dgm:cxn modelId="{41981DB8-22C1-488A-BD92-FD2AE0777AC1}" type="presParOf" srcId="{AD8A92B4-5C08-41FA-966A-DC5DF9D8226C}" destId="{A1F26ABB-C5F4-4D20-8AD6-3D5F15FA5F88}" srcOrd="1" destOrd="0" presId="urn:microsoft.com/office/officeart/2005/8/layout/orgChart1"/>
    <dgm:cxn modelId="{F2CBEA37-7937-481A-BB7B-39EE2BCAAAB9}" type="presParOf" srcId="{905DF1AB-8D4C-451D-8786-800B0DF2F14F}" destId="{3C22B2C0-2484-4723-9EEC-C91A838674F2}" srcOrd="1" destOrd="0" presId="urn:microsoft.com/office/officeart/2005/8/layout/orgChart1"/>
    <dgm:cxn modelId="{49F3DE9D-F10B-4367-9B5E-892D142E844A}" type="presParOf" srcId="{3C22B2C0-2484-4723-9EEC-C91A838674F2}" destId="{C859CF88-6014-4951-AC37-6212E358244C}" srcOrd="0" destOrd="0" presId="urn:microsoft.com/office/officeart/2005/8/layout/orgChart1"/>
    <dgm:cxn modelId="{75D333B7-59B7-4646-8F73-DAABC3E032C6}" type="presParOf" srcId="{3C22B2C0-2484-4723-9EEC-C91A838674F2}" destId="{F6674916-5B7D-42B5-88F5-C05A5F9D7977}" srcOrd="1" destOrd="0" presId="urn:microsoft.com/office/officeart/2005/8/layout/orgChart1"/>
    <dgm:cxn modelId="{6B7969B0-081F-4CFC-8FAC-F115C7C9393D}" type="presParOf" srcId="{F6674916-5B7D-42B5-88F5-C05A5F9D7977}" destId="{15BC9E59-71F4-46B5-8645-60AF54BF824E}" srcOrd="0" destOrd="0" presId="urn:microsoft.com/office/officeart/2005/8/layout/orgChart1"/>
    <dgm:cxn modelId="{BB8F2F58-1DF6-4953-AC81-855BDEE9D69E}" type="presParOf" srcId="{15BC9E59-71F4-46B5-8645-60AF54BF824E}" destId="{AB7E8899-1FE0-4770-93C9-D7B0500B90F1}" srcOrd="0" destOrd="0" presId="urn:microsoft.com/office/officeart/2005/8/layout/orgChart1"/>
    <dgm:cxn modelId="{7D9EAB31-FA4B-4629-9127-EBA814CA69A4}" type="presParOf" srcId="{15BC9E59-71F4-46B5-8645-60AF54BF824E}" destId="{3384E46F-7D73-43A3-B852-E2000F9BF911}" srcOrd="1" destOrd="0" presId="urn:microsoft.com/office/officeart/2005/8/layout/orgChart1"/>
    <dgm:cxn modelId="{F137C690-FE10-4B96-BAA6-A8CFA8A821F9}" type="presParOf" srcId="{F6674916-5B7D-42B5-88F5-C05A5F9D7977}" destId="{91973309-CEC5-453D-92AB-AACC4CA7886F}" srcOrd="1" destOrd="0" presId="urn:microsoft.com/office/officeart/2005/8/layout/orgChart1"/>
    <dgm:cxn modelId="{7891C45C-D684-430D-B561-518304EF22DC}" type="presParOf" srcId="{91973309-CEC5-453D-92AB-AACC4CA7886F}" destId="{CFB13C6A-7A5A-49B2-AB74-4B47CF5789E9}" srcOrd="0" destOrd="0" presId="urn:microsoft.com/office/officeart/2005/8/layout/orgChart1"/>
    <dgm:cxn modelId="{5C06F91A-86DF-4621-9158-0073C3C02C51}" type="presParOf" srcId="{91973309-CEC5-453D-92AB-AACC4CA7886F}" destId="{F0DE8D59-7AE2-4667-A02D-D5895A4C0885}" srcOrd="1" destOrd="0" presId="urn:microsoft.com/office/officeart/2005/8/layout/orgChart1"/>
    <dgm:cxn modelId="{B039089F-6688-4159-B455-08042D39E3EF}" type="presParOf" srcId="{F0DE8D59-7AE2-4667-A02D-D5895A4C0885}" destId="{D6465032-0305-4612-9369-86DC23E683EB}" srcOrd="0" destOrd="0" presId="urn:microsoft.com/office/officeart/2005/8/layout/orgChart1"/>
    <dgm:cxn modelId="{20EA76F2-E709-4756-A884-47593CC62DEB}" type="presParOf" srcId="{D6465032-0305-4612-9369-86DC23E683EB}" destId="{B3620A35-4CC6-410F-A6C5-C637F8A5A513}" srcOrd="0" destOrd="0" presId="urn:microsoft.com/office/officeart/2005/8/layout/orgChart1"/>
    <dgm:cxn modelId="{BAE31893-6BBE-4B7D-9247-F1D5723D8602}" type="presParOf" srcId="{D6465032-0305-4612-9369-86DC23E683EB}" destId="{CB10D2E6-FF00-475A-9A84-D00AE05DC5DD}" srcOrd="1" destOrd="0" presId="urn:microsoft.com/office/officeart/2005/8/layout/orgChart1"/>
    <dgm:cxn modelId="{E526F24B-5AEC-47BD-B0D8-D5C2B9C9A33E}" type="presParOf" srcId="{F0DE8D59-7AE2-4667-A02D-D5895A4C0885}" destId="{8830915E-F5E6-45B9-866A-048A26D94654}" srcOrd="1" destOrd="0" presId="urn:microsoft.com/office/officeart/2005/8/layout/orgChart1"/>
    <dgm:cxn modelId="{197B7EF7-772B-4C98-B8D5-67874E60F117}" type="presParOf" srcId="{F0DE8D59-7AE2-4667-A02D-D5895A4C0885}" destId="{3DD0D8A0-4FC4-41BF-A011-17697CEB492A}" srcOrd="2" destOrd="0" presId="urn:microsoft.com/office/officeart/2005/8/layout/orgChart1"/>
    <dgm:cxn modelId="{2261FC5E-EDD9-4E95-8172-C09E1FF0E7D4}" type="presParOf" srcId="{91973309-CEC5-453D-92AB-AACC4CA7886F}" destId="{48E5AC35-C99F-4EC1-8B7C-345B74D376E1}" srcOrd="2" destOrd="0" presId="urn:microsoft.com/office/officeart/2005/8/layout/orgChart1"/>
    <dgm:cxn modelId="{65D973F5-1D67-448C-A7FB-398E65F59395}" type="presParOf" srcId="{91973309-CEC5-453D-92AB-AACC4CA7886F}" destId="{442AE929-020D-468E-9D89-38C5EF93EE66}" srcOrd="3" destOrd="0" presId="urn:microsoft.com/office/officeart/2005/8/layout/orgChart1"/>
    <dgm:cxn modelId="{21F7CE8B-3A88-4282-B183-AF1CA03B2005}" type="presParOf" srcId="{442AE929-020D-468E-9D89-38C5EF93EE66}" destId="{28E3B957-A8E2-430B-AB09-292D6D678124}" srcOrd="0" destOrd="0" presId="urn:microsoft.com/office/officeart/2005/8/layout/orgChart1"/>
    <dgm:cxn modelId="{FCD22780-4D3E-4CED-811A-0FB772F212BE}" type="presParOf" srcId="{28E3B957-A8E2-430B-AB09-292D6D678124}" destId="{9C65FC4B-2A6A-41B9-9524-BDBD584CE33B}" srcOrd="0" destOrd="0" presId="urn:microsoft.com/office/officeart/2005/8/layout/orgChart1"/>
    <dgm:cxn modelId="{CD16DEF2-3549-4DD2-908D-49A645C76B13}" type="presParOf" srcId="{28E3B957-A8E2-430B-AB09-292D6D678124}" destId="{3E14DD73-8B18-4E91-8A46-F6ABE16D224A}" srcOrd="1" destOrd="0" presId="urn:microsoft.com/office/officeart/2005/8/layout/orgChart1"/>
    <dgm:cxn modelId="{3C665317-D8A5-4F5F-B4EB-144D01F0B08D}" type="presParOf" srcId="{442AE929-020D-468E-9D89-38C5EF93EE66}" destId="{A0CA6511-2C3F-4B9E-9032-22F479D3FF80}" srcOrd="1" destOrd="0" presId="urn:microsoft.com/office/officeart/2005/8/layout/orgChart1"/>
    <dgm:cxn modelId="{F0631AF5-AE45-4187-BAAD-DA412868164D}" type="presParOf" srcId="{442AE929-020D-468E-9D89-38C5EF93EE66}" destId="{E19ECE46-C6A6-4035-A6ED-1D0A5D2A79AF}" srcOrd="2" destOrd="0" presId="urn:microsoft.com/office/officeart/2005/8/layout/orgChart1"/>
    <dgm:cxn modelId="{3B3EF508-BB8F-4683-A974-2E3AD344938C}" type="presParOf" srcId="{91973309-CEC5-453D-92AB-AACC4CA7886F}" destId="{93552EA9-7DF1-4178-B87E-15EE69A80DD2}" srcOrd="4" destOrd="0" presId="urn:microsoft.com/office/officeart/2005/8/layout/orgChart1"/>
    <dgm:cxn modelId="{7BD7B6D0-AB0F-4280-B51F-F1448A235398}" type="presParOf" srcId="{91973309-CEC5-453D-92AB-AACC4CA7886F}" destId="{D2657F62-9EA9-4C85-9DD4-C1CDFCD82C41}" srcOrd="5" destOrd="0" presId="urn:microsoft.com/office/officeart/2005/8/layout/orgChart1"/>
    <dgm:cxn modelId="{1E2DFB58-316A-4BF6-A5F0-6EB036F9A827}" type="presParOf" srcId="{D2657F62-9EA9-4C85-9DD4-C1CDFCD82C41}" destId="{81A2B311-0D40-49B3-A15F-1B27EB75B959}" srcOrd="0" destOrd="0" presId="urn:microsoft.com/office/officeart/2005/8/layout/orgChart1"/>
    <dgm:cxn modelId="{3CB14377-241C-458E-B0DB-85B340026D53}" type="presParOf" srcId="{81A2B311-0D40-49B3-A15F-1B27EB75B959}" destId="{C216309D-1FCA-4525-815F-B8EAD1D67872}" srcOrd="0" destOrd="0" presId="urn:microsoft.com/office/officeart/2005/8/layout/orgChart1"/>
    <dgm:cxn modelId="{33D0AB7D-2FF7-493F-875D-95E162E39DF3}" type="presParOf" srcId="{81A2B311-0D40-49B3-A15F-1B27EB75B959}" destId="{548B998B-D9EE-40ED-B516-E5A336330D36}" srcOrd="1" destOrd="0" presId="urn:microsoft.com/office/officeart/2005/8/layout/orgChart1"/>
    <dgm:cxn modelId="{678DEA4A-7C3C-4E9C-B0E9-DF43FBF9BA34}" type="presParOf" srcId="{D2657F62-9EA9-4C85-9DD4-C1CDFCD82C41}" destId="{667E6B83-5158-40EB-AD69-9D4BE84BDFAD}" srcOrd="1" destOrd="0" presId="urn:microsoft.com/office/officeart/2005/8/layout/orgChart1"/>
    <dgm:cxn modelId="{5AD35116-0DEA-4AB1-8ADE-436DFC690FA1}" type="presParOf" srcId="{D2657F62-9EA9-4C85-9DD4-C1CDFCD82C41}" destId="{A99BD382-2294-453A-82F1-AFE0A3F70A03}" srcOrd="2" destOrd="0" presId="urn:microsoft.com/office/officeart/2005/8/layout/orgChart1"/>
    <dgm:cxn modelId="{E866ACFB-03F0-4999-B221-17EF0779B14F}" type="presParOf" srcId="{F6674916-5B7D-42B5-88F5-C05A5F9D7977}" destId="{94844496-6A8A-451E-BA82-7B5A09AD6FAC}" srcOrd="2" destOrd="0" presId="urn:microsoft.com/office/officeart/2005/8/layout/orgChart1"/>
    <dgm:cxn modelId="{148E7EB5-FCBE-48C6-97FD-3BC4553D4DA8}" type="presParOf" srcId="{3C22B2C0-2484-4723-9EEC-C91A838674F2}" destId="{545B4403-F340-42F1-AFE0-3710BF611283}" srcOrd="2" destOrd="0" presId="urn:microsoft.com/office/officeart/2005/8/layout/orgChart1"/>
    <dgm:cxn modelId="{4D07D5CB-34C4-4A30-9CAC-B7408E2C55F0}" type="presParOf" srcId="{3C22B2C0-2484-4723-9EEC-C91A838674F2}" destId="{CF61CFA9-01F2-4D89-9083-958588F8A1D1}" srcOrd="3" destOrd="0" presId="urn:microsoft.com/office/officeart/2005/8/layout/orgChart1"/>
    <dgm:cxn modelId="{60F887BF-4907-4BE1-9A3C-CEAD425AF99B}" type="presParOf" srcId="{CF61CFA9-01F2-4D89-9083-958588F8A1D1}" destId="{52B9ABC4-73A3-41D8-AC7E-40C0345133C9}" srcOrd="0" destOrd="0" presId="urn:microsoft.com/office/officeart/2005/8/layout/orgChart1"/>
    <dgm:cxn modelId="{858B53B2-58A1-4B88-9872-C94A4E48CE46}" type="presParOf" srcId="{52B9ABC4-73A3-41D8-AC7E-40C0345133C9}" destId="{9ED1417E-17C1-4CD0-9995-1C1858C77CEC}" srcOrd="0" destOrd="0" presId="urn:microsoft.com/office/officeart/2005/8/layout/orgChart1"/>
    <dgm:cxn modelId="{BA8A1F97-513A-4721-ACE1-E799C8FB8CF2}" type="presParOf" srcId="{52B9ABC4-73A3-41D8-AC7E-40C0345133C9}" destId="{92978DA2-6B4C-477A-A448-1981680AAE27}" srcOrd="1" destOrd="0" presId="urn:microsoft.com/office/officeart/2005/8/layout/orgChart1"/>
    <dgm:cxn modelId="{A54BE0DC-23F9-4A3B-AAB1-EFC6BA62B9A5}" type="presParOf" srcId="{CF61CFA9-01F2-4D89-9083-958588F8A1D1}" destId="{30F3FA32-146C-4762-9960-03FCF8E2D4F6}" srcOrd="1" destOrd="0" presId="urn:microsoft.com/office/officeart/2005/8/layout/orgChart1"/>
    <dgm:cxn modelId="{0DC4A335-EDE4-4DDA-9E9D-49D4D0F78F26}" type="presParOf" srcId="{30F3FA32-146C-4762-9960-03FCF8E2D4F6}" destId="{9C87DF0A-BAFE-419B-9799-126C379E9B49}" srcOrd="0" destOrd="0" presId="urn:microsoft.com/office/officeart/2005/8/layout/orgChart1"/>
    <dgm:cxn modelId="{FCE0039B-C652-4CEC-9CBC-544A37DA42AF}" type="presParOf" srcId="{30F3FA32-146C-4762-9960-03FCF8E2D4F6}" destId="{8B2B00DF-F258-4BAD-8688-11C4EF671110}" srcOrd="1" destOrd="0" presId="urn:microsoft.com/office/officeart/2005/8/layout/orgChart1"/>
    <dgm:cxn modelId="{9FCB5FCB-64BC-43C0-92F1-8656FE0E54BC}" type="presParOf" srcId="{8B2B00DF-F258-4BAD-8688-11C4EF671110}" destId="{1016F8F9-AFF0-40A4-A4BA-AD2C20970B09}" srcOrd="0" destOrd="0" presId="urn:microsoft.com/office/officeart/2005/8/layout/orgChart1"/>
    <dgm:cxn modelId="{4AD69BB2-60ED-49E8-AD03-F595D2EF2C35}" type="presParOf" srcId="{1016F8F9-AFF0-40A4-A4BA-AD2C20970B09}" destId="{382E46DC-ED2C-4C78-BC56-A12CDF78CB90}" srcOrd="0" destOrd="0" presId="urn:microsoft.com/office/officeart/2005/8/layout/orgChart1"/>
    <dgm:cxn modelId="{BB9FCEEB-A709-454E-8BF8-61977DC30205}" type="presParOf" srcId="{1016F8F9-AFF0-40A4-A4BA-AD2C20970B09}" destId="{FDD9E91C-B165-43EB-8ABE-AE2BF4535B19}" srcOrd="1" destOrd="0" presId="urn:microsoft.com/office/officeart/2005/8/layout/orgChart1"/>
    <dgm:cxn modelId="{88E37E55-1FFC-4E04-994B-50D76EA6D54B}" type="presParOf" srcId="{8B2B00DF-F258-4BAD-8688-11C4EF671110}" destId="{17129784-CEBF-42AE-BB5B-4685C939920C}" srcOrd="1" destOrd="0" presId="urn:microsoft.com/office/officeart/2005/8/layout/orgChart1"/>
    <dgm:cxn modelId="{73A3105C-0721-4869-8DF0-A50F024D82D5}" type="presParOf" srcId="{8B2B00DF-F258-4BAD-8688-11C4EF671110}" destId="{33E1ADAC-0EF3-407B-8A81-1E268DCB96ED}" srcOrd="2" destOrd="0" presId="urn:microsoft.com/office/officeart/2005/8/layout/orgChart1"/>
    <dgm:cxn modelId="{06527F2B-C847-49C4-AD4D-6A5B31464CAF}" type="presParOf" srcId="{30F3FA32-146C-4762-9960-03FCF8E2D4F6}" destId="{C676BBCD-50D1-447D-A0FB-C00CC985FA6B}" srcOrd="2" destOrd="0" presId="urn:microsoft.com/office/officeart/2005/8/layout/orgChart1"/>
    <dgm:cxn modelId="{58A4F137-36BC-4BE3-AA81-68DE2A9F6D60}" type="presParOf" srcId="{30F3FA32-146C-4762-9960-03FCF8E2D4F6}" destId="{867996D6-0DE1-4C65-A835-69E470583181}" srcOrd="3" destOrd="0" presId="urn:microsoft.com/office/officeart/2005/8/layout/orgChart1"/>
    <dgm:cxn modelId="{20C85152-4B0B-4789-9794-77BB36DAB45F}" type="presParOf" srcId="{867996D6-0DE1-4C65-A835-69E470583181}" destId="{CC01BF2A-CB28-4A97-8F0F-498ABB18C561}" srcOrd="0" destOrd="0" presId="urn:microsoft.com/office/officeart/2005/8/layout/orgChart1"/>
    <dgm:cxn modelId="{229B833A-AF12-440A-AD8E-F5CEE78F0048}" type="presParOf" srcId="{CC01BF2A-CB28-4A97-8F0F-498ABB18C561}" destId="{06B98069-0270-42A2-BBE1-F5E190FD44D8}" srcOrd="0" destOrd="0" presId="urn:microsoft.com/office/officeart/2005/8/layout/orgChart1"/>
    <dgm:cxn modelId="{F5FBBE92-44D2-480B-8A2B-FF83E0772A7D}" type="presParOf" srcId="{CC01BF2A-CB28-4A97-8F0F-498ABB18C561}" destId="{896499A5-827B-4D1A-9846-ABC86D694F33}" srcOrd="1" destOrd="0" presId="urn:microsoft.com/office/officeart/2005/8/layout/orgChart1"/>
    <dgm:cxn modelId="{BAC97D4B-1718-46A4-A107-5BC8BCCB309C}" type="presParOf" srcId="{867996D6-0DE1-4C65-A835-69E470583181}" destId="{E0F7A2A9-42AC-4FB5-A000-E4AC28E8CECA}" srcOrd="1" destOrd="0" presId="urn:microsoft.com/office/officeart/2005/8/layout/orgChart1"/>
    <dgm:cxn modelId="{803642D0-B069-4CEB-9838-6ABFB8DBF4A5}" type="presParOf" srcId="{867996D6-0DE1-4C65-A835-69E470583181}" destId="{22FC30A1-AEAB-4481-9451-7B060FC0DF64}" srcOrd="2" destOrd="0" presId="urn:microsoft.com/office/officeart/2005/8/layout/orgChart1"/>
    <dgm:cxn modelId="{6AB8644F-04C5-46AF-9802-B6762F6EEAAE}" type="presParOf" srcId="{CF61CFA9-01F2-4D89-9083-958588F8A1D1}" destId="{1107D7F3-E172-4C1F-86AE-272FA7CB4DB5}" srcOrd="2" destOrd="0" presId="urn:microsoft.com/office/officeart/2005/8/layout/orgChart1"/>
    <dgm:cxn modelId="{925764DE-1ED2-4878-AEB1-11CD354B013A}" type="presParOf" srcId="{3C22B2C0-2484-4723-9EEC-C91A838674F2}" destId="{D76C52A7-CCB2-48D8-82EB-AF6701D9AE3C}" srcOrd="4" destOrd="0" presId="urn:microsoft.com/office/officeart/2005/8/layout/orgChart1"/>
    <dgm:cxn modelId="{9B63E379-B0B8-41C1-AE5E-6E49B55B3791}" type="presParOf" srcId="{3C22B2C0-2484-4723-9EEC-C91A838674F2}" destId="{CCED3B72-4424-4333-8C00-0AB3DD7E489B}" srcOrd="5" destOrd="0" presId="urn:microsoft.com/office/officeart/2005/8/layout/orgChart1"/>
    <dgm:cxn modelId="{4F1C6D1B-24B6-4A03-8553-FF5BBE356C02}" type="presParOf" srcId="{CCED3B72-4424-4333-8C00-0AB3DD7E489B}" destId="{01BFE395-0FA2-460F-B364-D5772CADA61C}" srcOrd="0" destOrd="0" presId="urn:microsoft.com/office/officeart/2005/8/layout/orgChart1"/>
    <dgm:cxn modelId="{05AD13CF-E5EF-41F0-980D-9A55A5BAB0E7}" type="presParOf" srcId="{01BFE395-0FA2-460F-B364-D5772CADA61C}" destId="{1E5ADEAA-07BA-4790-A7A9-9B3F37A1496A}" srcOrd="0" destOrd="0" presId="urn:microsoft.com/office/officeart/2005/8/layout/orgChart1"/>
    <dgm:cxn modelId="{89108253-410C-45E1-82E4-3B70C92EF228}" type="presParOf" srcId="{01BFE395-0FA2-460F-B364-D5772CADA61C}" destId="{39A9C037-2359-4ABB-94B1-090A0693CBC3}" srcOrd="1" destOrd="0" presId="urn:microsoft.com/office/officeart/2005/8/layout/orgChart1"/>
    <dgm:cxn modelId="{8C5B5543-8D39-4A54-8AC2-4F089475DA74}" type="presParOf" srcId="{CCED3B72-4424-4333-8C00-0AB3DD7E489B}" destId="{F4191393-DDC9-41D3-B3A6-1EE3812D4269}" srcOrd="1" destOrd="0" presId="urn:microsoft.com/office/officeart/2005/8/layout/orgChart1"/>
    <dgm:cxn modelId="{CD11BA08-AAB3-4C0A-B352-1C52806EED86}" type="presParOf" srcId="{F4191393-DDC9-41D3-B3A6-1EE3812D4269}" destId="{53311901-C336-426B-95A3-365E7ED4CE46}" srcOrd="0" destOrd="0" presId="urn:microsoft.com/office/officeart/2005/8/layout/orgChart1"/>
    <dgm:cxn modelId="{EC7EBD43-2FBB-4D6A-B749-14A7FFF463F0}" type="presParOf" srcId="{F4191393-DDC9-41D3-B3A6-1EE3812D4269}" destId="{E254E4F5-C708-42F6-B88B-74263991F022}" srcOrd="1" destOrd="0" presId="urn:microsoft.com/office/officeart/2005/8/layout/orgChart1"/>
    <dgm:cxn modelId="{7EA1A55A-F469-40C6-BD14-78626D4BB295}" type="presParOf" srcId="{E254E4F5-C708-42F6-B88B-74263991F022}" destId="{6946BCFA-FE02-421E-8E67-CEDDBFCD7C4D}" srcOrd="0" destOrd="0" presId="urn:microsoft.com/office/officeart/2005/8/layout/orgChart1"/>
    <dgm:cxn modelId="{7303A2AD-4EFD-4117-B38D-6397E250F600}" type="presParOf" srcId="{6946BCFA-FE02-421E-8E67-CEDDBFCD7C4D}" destId="{BF6D2646-6A46-4BEC-ADC5-1AD705876192}" srcOrd="0" destOrd="0" presId="urn:microsoft.com/office/officeart/2005/8/layout/orgChart1"/>
    <dgm:cxn modelId="{33D8F653-2091-46C5-9148-4A7505D40A56}" type="presParOf" srcId="{6946BCFA-FE02-421E-8E67-CEDDBFCD7C4D}" destId="{D295EA8E-1A35-4871-AA19-0061B3C02EFA}" srcOrd="1" destOrd="0" presId="urn:microsoft.com/office/officeart/2005/8/layout/orgChart1"/>
    <dgm:cxn modelId="{9FB38AE5-93D1-45B4-85ED-B2C2B4460085}" type="presParOf" srcId="{E254E4F5-C708-42F6-B88B-74263991F022}" destId="{B7BAD688-A354-465A-9455-F129728CAE3C}" srcOrd="1" destOrd="0" presId="urn:microsoft.com/office/officeart/2005/8/layout/orgChart1"/>
    <dgm:cxn modelId="{02A1FA1B-D748-43E2-9972-0ACECB1DA37E}" type="presParOf" srcId="{E254E4F5-C708-42F6-B88B-74263991F022}" destId="{66FC6103-33B3-4A9E-82CC-37306A1243B9}" srcOrd="2" destOrd="0" presId="urn:microsoft.com/office/officeart/2005/8/layout/orgChart1"/>
    <dgm:cxn modelId="{ED39759C-30C2-4C49-8C8A-8AAC18F9829F}" type="presParOf" srcId="{F4191393-DDC9-41D3-B3A6-1EE3812D4269}" destId="{9C9F1740-92FC-4D50-ABDD-B980D50529B0}" srcOrd="2" destOrd="0" presId="urn:microsoft.com/office/officeart/2005/8/layout/orgChart1"/>
    <dgm:cxn modelId="{67C6BCBF-35A9-4663-9307-D56FFA78A4A8}" type="presParOf" srcId="{F4191393-DDC9-41D3-B3A6-1EE3812D4269}" destId="{E6C18E2A-9F5C-41D0-AAEC-96D8A91B24F5}" srcOrd="3" destOrd="0" presId="urn:microsoft.com/office/officeart/2005/8/layout/orgChart1"/>
    <dgm:cxn modelId="{1CB0297D-9810-4FD6-8F41-528BA4187864}" type="presParOf" srcId="{E6C18E2A-9F5C-41D0-AAEC-96D8A91B24F5}" destId="{C4F47544-5182-46FF-9B66-7BB8F0630D0D}" srcOrd="0" destOrd="0" presId="urn:microsoft.com/office/officeart/2005/8/layout/orgChart1"/>
    <dgm:cxn modelId="{7542A3FF-59C3-4D1E-800F-00998263BD42}" type="presParOf" srcId="{C4F47544-5182-46FF-9B66-7BB8F0630D0D}" destId="{FFE1EDF4-9706-4E31-A2D2-5E3C2BBAF2D9}" srcOrd="0" destOrd="0" presId="urn:microsoft.com/office/officeart/2005/8/layout/orgChart1"/>
    <dgm:cxn modelId="{BD5F67CF-4F24-41E3-8611-C6AC6BD28B27}" type="presParOf" srcId="{C4F47544-5182-46FF-9B66-7BB8F0630D0D}" destId="{1C764287-82C3-475C-87DA-0E9181B2BC60}" srcOrd="1" destOrd="0" presId="urn:microsoft.com/office/officeart/2005/8/layout/orgChart1"/>
    <dgm:cxn modelId="{CCC87CAF-4E7C-4E11-919E-79667BB71B34}" type="presParOf" srcId="{E6C18E2A-9F5C-41D0-AAEC-96D8A91B24F5}" destId="{933C6BEB-8AC2-4475-961E-0AAA2745CDBB}" srcOrd="1" destOrd="0" presId="urn:microsoft.com/office/officeart/2005/8/layout/orgChart1"/>
    <dgm:cxn modelId="{7A863561-95C1-44E2-8B42-4B54DE23DB45}" type="presParOf" srcId="{E6C18E2A-9F5C-41D0-AAEC-96D8A91B24F5}" destId="{6FE55205-0DB2-402F-B13B-B7BF4D59C3C5}" srcOrd="2" destOrd="0" presId="urn:microsoft.com/office/officeart/2005/8/layout/orgChart1"/>
    <dgm:cxn modelId="{0C79409A-2D73-4410-AB9B-8792473120DD}" type="presParOf" srcId="{CCED3B72-4424-4333-8C00-0AB3DD7E489B}" destId="{1E7146FD-D7E3-4F38-814E-7015FBC24EF3}" srcOrd="2" destOrd="0" presId="urn:microsoft.com/office/officeart/2005/8/layout/orgChart1"/>
    <dgm:cxn modelId="{940020FE-B524-4675-8AA1-DCB46511CC10}" type="presParOf" srcId="{3C22B2C0-2484-4723-9EEC-C91A838674F2}" destId="{867A617A-9BB2-4780-9656-C61FD5E0E10A}" srcOrd="6" destOrd="0" presId="urn:microsoft.com/office/officeart/2005/8/layout/orgChart1"/>
    <dgm:cxn modelId="{66848C67-2B36-4283-B2BA-D954BDB7BA56}" type="presParOf" srcId="{3C22B2C0-2484-4723-9EEC-C91A838674F2}" destId="{4B27F0E1-E59D-46D9-A87B-105B29F1AD0F}" srcOrd="7" destOrd="0" presId="urn:microsoft.com/office/officeart/2005/8/layout/orgChart1"/>
    <dgm:cxn modelId="{5E3E1486-C762-4430-911F-1A7A45DA3195}" type="presParOf" srcId="{4B27F0E1-E59D-46D9-A87B-105B29F1AD0F}" destId="{C5E6E834-2782-4E1A-B693-FD5326072B84}" srcOrd="0" destOrd="0" presId="urn:microsoft.com/office/officeart/2005/8/layout/orgChart1"/>
    <dgm:cxn modelId="{F677E840-9C55-443C-A4E1-44ADFFB5A35D}" type="presParOf" srcId="{C5E6E834-2782-4E1A-B693-FD5326072B84}" destId="{2809C425-7EC4-4A5D-9ACD-6FE11F4C66AC}" srcOrd="0" destOrd="0" presId="urn:microsoft.com/office/officeart/2005/8/layout/orgChart1"/>
    <dgm:cxn modelId="{E471A611-EF94-41E0-AA48-200E2B66B4FD}" type="presParOf" srcId="{C5E6E834-2782-4E1A-B693-FD5326072B84}" destId="{4DBC5A44-7B14-4135-A0D9-4E28E3A156C4}" srcOrd="1" destOrd="0" presId="urn:microsoft.com/office/officeart/2005/8/layout/orgChart1"/>
    <dgm:cxn modelId="{86C3E960-2BD3-4426-800C-1129858028FD}" type="presParOf" srcId="{4B27F0E1-E59D-46D9-A87B-105B29F1AD0F}" destId="{9DDC3701-6E37-4F3A-8DD7-B558555F6B19}" srcOrd="1" destOrd="0" presId="urn:microsoft.com/office/officeart/2005/8/layout/orgChart1"/>
    <dgm:cxn modelId="{5AC24D93-8458-4C40-8F1E-9A3CB67D1417}" type="presParOf" srcId="{9DDC3701-6E37-4F3A-8DD7-B558555F6B19}" destId="{FE08B87F-55E3-4338-9969-2E0940ECC4CB}" srcOrd="0" destOrd="0" presId="urn:microsoft.com/office/officeart/2005/8/layout/orgChart1"/>
    <dgm:cxn modelId="{EA085D93-7776-4BCE-8AC6-BFB800AD12D7}" type="presParOf" srcId="{9DDC3701-6E37-4F3A-8DD7-B558555F6B19}" destId="{CFD6CAE9-FE6D-4861-9F97-325F29DA53A9}" srcOrd="1" destOrd="0" presId="urn:microsoft.com/office/officeart/2005/8/layout/orgChart1"/>
    <dgm:cxn modelId="{91DCC84F-12C1-4AB4-8117-C64F708282E6}" type="presParOf" srcId="{CFD6CAE9-FE6D-4861-9F97-325F29DA53A9}" destId="{9F4DF791-B995-4931-B3C4-138B360F9B74}" srcOrd="0" destOrd="0" presId="urn:microsoft.com/office/officeart/2005/8/layout/orgChart1"/>
    <dgm:cxn modelId="{5EDC7887-97E0-4F16-A737-1FA9939558E0}" type="presParOf" srcId="{9F4DF791-B995-4931-B3C4-138B360F9B74}" destId="{4D53E431-3EFE-4BC8-9B36-3D0E0BFFD2D1}" srcOrd="0" destOrd="0" presId="urn:microsoft.com/office/officeart/2005/8/layout/orgChart1"/>
    <dgm:cxn modelId="{B9BF51E3-C7CA-4361-B1AB-85EFA0285895}" type="presParOf" srcId="{9F4DF791-B995-4931-B3C4-138B360F9B74}" destId="{39E6AEF1-F882-485B-8B95-52232A2E1A20}" srcOrd="1" destOrd="0" presId="urn:microsoft.com/office/officeart/2005/8/layout/orgChart1"/>
    <dgm:cxn modelId="{CB02F8EE-A01A-4062-AD90-0F84F6225E2E}" type="presParOf" srcId="{CFD6CAE9-FE6D-4861-9F97-325F29DA53A9}" destId="{0DC7FAB3-A770-40E4-8A57-4C0F7DBBDBBC}" srcOrd="1" destOrd="0" presId="urn:microsoft.com/office/officeart/2005/8/layout/orgChart1"/>
    <dgm:cxn modelId="{6A8BBFE0-13E1-43CF-8FDB-E3560A0A8642}" type="presParOf" srcId="{CFD6CAE9-FE6D-4861-9F97-325F29DA53A9}" destId="{DDE7DD9A-D03A-4D37-B0F9-96C9E5BD7CBA}" srcOrd="2" destOrd="0" presId="urn:microsoft.com/office/officeart/2005/8/layout/orgChart1"/>
    <dgm:cxn modelId="{7600ADE8-8FD9-498D-8404-12B77B663182}" type="presParOf" srcId="{4B27F0E1-E59D-46D9-A87B-105B29F1AD0F}" destId="{FB9CDEC6-3B7B-4645-901D-A5FAABC9246C}" srcOrd="2" destOrd="0" presId="urn:microsoft.com/office/officeart/2005/8/layout/orgChart1"/>
    <dgm:cxn modelId="{4B200556-B1D4-4C36-B835-FC1A23F0AEDF}" type="presParOf" srcId="{905DF1AB-8D4C-451D-8786-800B0DF2F14F}" destId="{D3B901AA-1EEF-460C-8AF5-7B507A9B88C6}" srcOrd="2" destOrd="0" presId="urn:microsoft.com/office/officeart/2005/8/layout/orgChart1"/>
    <dgm:cxn modelId="{30E30870-6A41-4EC0-9CD5-1FE7DCC8E510}" type="presParOf" srcId="{5FF2EB7F-E8A3-45B9-9D81-FEAD723FB464}" destId="{362F1E8B-2DD1-43C1-A4A1-47708724B8E5}" srcOrd="2" destOrd="0" presId="urn:microsoft.com/office/officeart/2005/8/layout/orgChart1"/>
    <dgm:cxn modelId="{7EB21758-6395-409B-894B-F320785A394E}" type="presParOf" srcId="{194C3745-5C8A-40BF-BB06-395D05C51946}" destId="{57EF4C6D-EC23-42DF-B0EA-01CA49931B41}" srcOrd="4" destOrd="0" presId="urn:microsoft.com/office/officeart/2005/8/layout/orgChart1"/>
    <dgm:cxn modelId="{2BB9060C-E37D-445D-8762-0DBFDA0490E0}" type="presParOf" srcId="{194C3745-5C8A-40BF-BB06-395D05C51946}" destId="{56B0B7ED-2CC3-4DB5-9620-794B56DD56C3}" srcOrd="5" destOrd="0" presId="urn:microsoft.com/office/officeart/2005/8/layout/orgChart1"/>
    <dgm:cxn modelId="{F096A8EE-33EF-4BC1-8178-882FD050DBCA}" type="presParOf" srcId="{56B0B7ED-2CC3-4DB5-9620-794B56DD56C3}" destId="{DCB09B0F-A2E2-4493-A8E4-EE8F8E51C9A4}" srcOrd="0" destOrd="0" presId="urn:microsoft.com/office/officeart/2005/8/layout/orgChart1"/>
    <dgm:cxn modelId="{13C0C06B-BFDF-4003-BC1C-2DA8516BB355}" type="presParOf" srcId="{DCB09B0F-A2E2-4493-A8E4-EE8F8E51C9A4}" destId="{91C2848C-12A4-446D-B46C-2BE3F10043E9}" srcOrd="0" destOrd="0" presId="urn:microsoft.com/office/officeart/2005/8/layout/orgChart1"/>
    <dgm:cxn modelId="{651D4360-7077-4963-8E13-68ADBF024037}" type="presParOf" srcId="{DCB09B0F-A2E2-4493-A8E4-EE8F8E51C9A4}" destId="{7FCAEC52-C11A-4328-9588-38DFACFFAA4A}" srcOrd="1" destOrd="0" presId="urn:microsoft.com/office/officeart/2005/8/layout/orgChart1"/>
    <dgm:cxn modelId="{4BE8BD1C-14FE-4A90-8A7C-7D5773CB5010}" type="presParOf" srcId="{56B0B7ED-2CC3-4DB5-9620-794B56DD56C3}" destId="{5DA7545E-1CDD-412F-A0B7-A0D6E3C512C0}" srcOrd="1" destOrd="0" presId="urn:microsoft.com/office/officeart/2005/8/layout/orgChart1"/>
    <dgm:cxn modelId="{06A9869D-A77D-45AB-8040-76E8A3AC8BBB}" type="presParOf" srcId="{5DA7545E-1CDD-412F-A0B7-A0D6E3C512C0}" destId="{E973C673-3394-4FF0-8D9E-00E65F50D8DE}" srcOrd="0" destOrd="0" presId="urn:microsoft.com/office/officeart/2005/8/layout/orgChart1"/>
    <dgm:cxn modelId="{FCAC2368-D7D8-4509-9F61-3D918B0A7B0D}" type="presParOf" srcId="{5DA7545E-1CDD-412F-A0B7-A0D6E3C512C0}" destId="{B52210A7-BEB9-49F3-B91B-D0D63F24E036}" srcOrd="1" destOrd="0" presId="urn:microsoft.com/office/officeart/2005/8/layout/orgChart1"/>
    <dgm:cxn modelId="{68E35831-9BED-47A1-8F1E-A7CBD9DF34E3}" type="presParOf" srcId="{B52210A7-BEB9-49F3-B91B-D0D63F24E036}" destId="{D6C5825D-1CE7-4A10-B51E-692880853DCA}" srcOrd="0" destOrd="0" presId="urn:microsoft.com/office/officeart/2005/8/layout/orgChart1"/>
    <dgm:cxn modelId="{783714FE-DFEF-4A1B-8EBF-39186883CD30}" type="presParOf" srcId="{D6C5825D-1CE7-4A10-B51E-692880853DCA}" destId="{73E29317-438E-416B-994C-C9F612996EF7}" srcOrd="0" destOrd="0" presId="urn:microsoft.com/office/officeart/2005/8/layout/orgChart1"/>
    <dgm:cxn modelId="{F009EAD4-B7BC-4C26-BB93-A570AEFA4B1C}" type="presParOf" srcId="{D6C5825D-1CE7-4A10-B51E-692880853DCA}" destId="{3FB93629-0B9D-4AB2-A990-BC1C9C09F9EE}" srcOrd="1" destOrd="0" presId="urn:microsoft.com/office/officeart/2005/8/layout/orgChart1"/>
    <dgm:cxn modelId="{7A34E5D5-B4E4-4369-BA9E-CCB5082224CE}" type="presParOf" srcId="{B52210A7-BEB9-49F3-B91B-D0D63F24E036}" destId="{0F5EBD18-D031-45B9-A13A-15557A4EABB0}" srcOrd="1" destOrd="0" presId="urn:microsoft.com/office/officeart/2005/8/layout/orgChart1"/>
    <dgm:cxn modelId="{959DAF4B-9524-4274-BA59-9CB48BBB0E9F}" type="presParOf" srcId="{B52210A7-BEB9-49F3-B91B-D0D63F24E036}" destId="{61879D89-52E4-479D-B422-B7E0327737FC}" srcOrd="2" destOrd="0" presId="urn:microsoft.com/office/officeart/2005/8/layout/orgChart1"/>
    <dgm:cxn modelId="{664C6664-13B7-4AE5-835D-438986D7A1AF}" type="presParOf" srcId="{5DA7545E-1CDD-412F-A0B7-A0D6E3C512C0}" destId="{C93004FC-B202-49B3-A13C-20C31D14B3D3}" srcOrd="2" destOrd="0" presId="urn:microsoft.com/office/officeart/2005/8/layout/orgChart1"/>
    <dgm:cxn modelId="{A93001F6-6B4C-4B41-A754-B78967BE3EC9}" type="presParOf" srcId="{5DA7545E-1CDD-412F-A0B7-A0D6E3C512C0}" destId="{2E1D6266-5153-470E-89FA-A32237682846}" srcOrd="3" destOrd="0" presId="urn:microsoft.com/office/officeart/2005/8/layout/orgChart1"/>
    <dgm:cxn modelId="{BAF904CE-838D-40C1-B2C3-E42F4CBD8639}" type="presParOf" srcId="{2E1D6266-5153-470E-89FA-A32237682846}" destId="{50C20119-23D2-43BC-A6A2-EC88F0268032}" srcOrd="0" destOrd="0" presId="urn:microsoft.com/office/officeart/2005/8/layout/orgChart1"/>
    <dgm:cxn modelId="{0E0BD758-3EA0-4A48-90CC-584EF485A0D8}" type="presParOf" srcId="{50C20119-23D2-43BC-A6A2-EC88F0268032}" destId="{1B5C92A6-46DE-423F-83F1-79BB9AE4BDA2}" srcOrd="0" destOrd="0" presId="urn:microsoft.com/office/officeart/2005/8/layout/orgChart1"/>
    <dgm:cxn modelId="{DD0E4410-6582-4812-8423-50E217AA30E7}" type="presParOf" srcId="{50C20119-23D2-43BC-A6A2-EC88F0268032}" destId="{7DDB429E-7116-4B7B-AE6D-B4C09E484AD6}" srcOrd="1" destOrd="0" presId="urn:microsoft.com/office/officeart/2005/8/layout/orgChart1"/>
    <dgm:cxn modelId="{4699B976-62AF-476B-8653-E5AE578C1209}" type="presParOf" srcId="{2E1D6266-5153-470E-89FA-A32237682846}" destId="{FA5E96B8-57F3-42E8-87AE-ECB9BF50B69E}" srcOrd="1" destOrd="0" presId="urn:microsoft.com/office/officeart/2005/8/layout/orgChart1"/>
    <dgm:cxn modelId="{28BBEC16-C280-47D4-9329-58646917BEF7}" type="presParOf" srcId="{2E1D6266-5153-470E-89FA-A32237682846}" destId="{BB594222-9547-4A1D-BB72-1D6D2F7BC025}" srcOrd="2" destOrd="0" presId="urn:microsoft.com/office/officeart/2005/8/layout/orgChart1"/>
    <dgm:cxn modelId="{D39F5FDF-9596-49AC-B073-C52719E035CE}" type="presParOf" srcId="{56B0B7ED-2CC3-4DB5-9620-794B56DD56C3}" destId="{9C0783FE-AA53-49EF-8BFC-E6F7B9AF2156}" srcOrd="2" destOrd="0" presId="urn:microsoft.com/office/officeart/2005/8/layout/orgChart1"/>
    <dgm:cxn modelId="{025B90C3-A010-449B-A06F-7C2964CA8436}" type="presParOf" srcId="{20D878BF-B91A-4ED4-AC25-71C3C32A0CEE}" destId="{398C8F57-3062-48CF-8F50-82455ACB24B2}"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50FB092-69BE-4C81-8DF7-8DA020C2C90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9A203B3-9DF7-4B8E-8112-005A365288FB}">
      <dgm:prSet custT="1"/>
      <dgm:spPr>
        <a:solidFill>
          <a:schemeClr val="accent6">
            <a:lumMod val="75000"/>
          </a:schemeClr>
        </a:solidFill>
      </dgm:spPr>
      <dgm:t>
        <a:bodyPr anchor="t" anchorCtr="0"/>
        <a:lstStyle/>
        <a:p>
          <a:r>
            <a:rPr lang="en-US" sz="2000" b="1" dirty="0"/>
            <a:t>Haplogroup SNP’s applied to our current genealogy</a:t>
          </a:r>
          <a:endParaRPr lang="en-US" sz="2800" dirty="0"/>
        </a:p>
        <a:p>
          <a:endParaRPr lang="en-US" sz="2800" dirty="0"/>
        </a:p>
      </dgm:t>
    </dgm:pt>
    <dgm:pt modelId="{44F74B31-5925-4BB0-8A17-FBFDEE8C7771}" type="parTrans" cxnId="{9D9A4C51-6F09-4BE7-96EE-3416F6E466CB}">
      <dgm:prSet/>
      <dgm:spPr/>
      <dgm:t>
        <a:bodyPr/>
        <a:lstStyle/>
        <a:p>
          <a:endParaRPr lang="en-US"/>
        </a:p>
      </dgm:t>
    </dgm:pt>
    <dgm:pt modelId="{383B5E17-00C4-4F60-8559-FC019C4C3632}" type="sibTrans" cxnId="{9D9A4C51-6F09-4BE7-96EE-3416F6E466CB}">
      <dgm:prSet/>
      <dgm:spPr/>
      <dgm:t>
        <a:bodyPr/>
        <a:lstStyle/>
        <a:p>
          <a:endParaRPr lang="en-US"/>
        </a:p>
      </dgm:t>
    </dgm:pt>
    <dgm:pt modelId="{CC73322A-65D5-4CDC-B0BF-4EC364A2CCFA}" type="pres">
      <dgm:prSet presAssocID="{650FB092-69BE-4C81-8DF7-8DA020C2C908}" presName="Name0" presStyleCnt="0">
        <dgm:presLayoutVars>
          <dgm:dir/>
          <dgm:resizeHandles val="exact"/>
        </dgm:presLayoutVars>
      </dgm:prSet>
      <dgm:spPr/>
    </dgm:pt>
    <dgm:pt modelId="{ADF2AA3B-1CD4-4624-8BA3-B8C75BD2815E}" type="pres">
      <dgm:prSet presAssocID="{19A203B3-9DF7-4B8E-8112-005A365288FB}" presName="node" presStyleLbl="node1" presStyleIdx="0" presStyleCnt="1" custLinFactNeighborY="1649">
        <dgm:presLayoutVars>
          <dgm:bulletEnabled val="1"/>
        </dgm:presLayoutVars>
      </dgm:prSet>
      <dgm:spPr/>
    </dgm:pt>
  </dgm:ptLst>
  <dgm:cxnLst>
    <dgm:cxn modelId="{BD493D2D-0CF8-4C7D-AF11-C87107FAABF4}" type="presOf" srcId="{19A203B3-9DF7-4B8E-8112-005A365288FB}" destId="{ADF2AA3B-1CD4-4624-8BA3-B8C75BD2815E}" srcOrd="0" destOrd="0" presId="urn:microsoft.com/office/officeart/2005/8/layout/process1"/>
    <dgm:cxn modelId="{9D9A4C51-6F09-4BE7-96EE-3416F6E466CB}" srcId="{650FB092-69BE-4C81-8DF7-8DA020C2C908}" destId="{19A203B3-9DF7-4B8E-8112-005A365288FB}" srcOrd="0" destOrd="0" parTransId="{44F74B31-5925-4BB0-8A17-FBFDEE8C7771}" sibTransId="{383B5E17-00C4-4F60-8559-FC019C4C3632}"/>
    <dgm:cxn modelId="{F81A40B3-E290-49A3-BE1C-9925BD071322}" type="presOf" srcId="{650FB092-69BE-4C81-8DF7-8DA020C2C908}" destId="{CC73322A-65D5-4CDC-B0BF-4EC364A2CCFA}" srcOrd="0" destOrd="0" presId="urn:microsoft.com/office/officeart/2005/8/layout/process1"/>
    <dgm:cxn modelId="{415995FE-1DAB-45C2-B1E4-F9D180D8B877}" type="presParOf" srcId="{CC73322A-65D5-4CDC-B0BF-4EC364A2CCFA}" destId="{ADF2AA3B-1CD4-4624-8BA3-B8C75BD2815E}"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50FB092-69BE-4C81-8DF7-8DA020C2C90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9A203B3-9DF7-4B8E-8112-005A365288FB}">
      <dgm:prSet custT="1"/>
      <dgm:spPr>
        <a:solidFill>
          <a:schemeClr val="accent6">
            <a:lumMod val="75000"/>
          </a:schemeClr>
        </a:solidFill>
      </dgm:spPr>
      <dgm:t>
        <a:bodyPr anchor="t" anchorCtr="0"/>
        <a:lstStyle/>
        <a:p>
          <a:pPr algn="ctr"/>
          <a:r>
            <a:rPr lang="en-US" sz="2800" dirty="0"/>
            <a:t>Chastain Y-DNA Project</a:t>
          </a:r>
          <a:br>
            <a:rPr lang="en-US" sz="2800" dirty="0"/>
          </a:br>
          <a:endParaRPr lang="en-US" sz="2800" dirty="0">
            <a:solidFill>
              <a:schemeClr val="tx1"/>
            </a:solidFill>
          </a:endParaRPr>
        </a:p>
      </dgm:t>
    </dgm:pt>
    <dgm:pt modelId="{44F74B31-5925-4BB0-8A17-FBFDEE8C7771}" type="parTrans" cxnId="{9D9A4C51-6F09-4BE7-96EE-3416F6E466CB}">
      <dgm:prSet/>
      <dgm:spPr/>
      <dgm:t>
        <a:bodyPr/>
        <a:lstStyle/>
        <a:p>
          <a:endParaRPr lang="en-US"/>
        </a:p>
      </dgm:t>
    </dgm:pt>
    <dgm:pt modelId="{383B5E17-00C4-4F60-8559-FC019C4C3632}" type="sibTrans" cxnId="{9D9A4C51-6F09-4BE7-96EE-3416F6E466CB}">
      <dgm:prSet/>
      <dgm:spPr/>
      <dgm:t>
        <a:bodyPr/>
        <a:lstStyle/>
        <a:p>
          <a:endParaRPr lang="en-US"/>
        </a:p>
      </dgm:t>
    </dgm:pt>
    <dgm:pt modelId="{CC73322A-65D5-4CDC-B0BF-4EC364A2CCFA}" type="pres">
      <dgm:prSet presAssocID="{650FB092-69BE-4C81-8DF7-8DA020C2C908}" presName="Name0" presStyleCnt="0">
        <dgm:presLayoutVars>
          <dgm:dir/>
          <dgm:resizeHandles val="exact"/>
        </dgm:presLayoutVars>
      </dgm:prSet>
      <dgm:spPr/>
    </dgm:pt>
    <dgm:pt modelId="{ADF2AA3B-1CD4-4624-8BA3-B8C75BD2815E}" type="pres">
      <dgm:prSet presAssocID="{19A203B3-9DF7-4B8E-8112-005A365288FB}" presName="node" presStyleLbl="node1" presStyleIdx="0" presStyleCnt="1" custLinFactNeighborX="0" custLinFactNeighborY="-30056">
        <dgm:presLayoutVars>
          <dgm:bulletEnabled val="1"/>
        </dgm:presLayoutVars>
      </dgm:prSet>
      <dgm:spPr/>
    </dgm:pt>
  </dgm:ptLst>
  <dgm:cxnLst>
    <dgm:cxn modelId="{BD493D2D-0CF8-4C7D-AF11-C87107FAABF4}" type="presOf" srcId="{19A203B3-9DF7-4B8E-8112-005A365288FB}" destId="{ADF2AA3B-1CD4-4624-8BA3-B8C75BD2815E}" srcOrd="0" destOrd="0" presId="urn:microsoft.com/office/officeart/2005/8/layout/process1"/>
    <dgm:cxn modelId="{9D9A4C51-6F09-4BE7-96EE-3416F6E466CB}" srcId="{650FB092-69BE-4C81-8DF7-8DA020C2C908}" destId="{19A203B3-9DF7-4B8E-8112-005A365288FB}" srcOrd="0" destOrd="0" parTransId="{44F74B31-5925-4BB0-8A17-FBFDEE8C7771}" sibTransId="{383B5E17-00C4-4F60-8559-FC019C4C3632}"/>
    <dgm:cxn modelId="{F81A40B3-E290-49A3-BE1C-9925BD071322}" type="presOf" srcId="{650FB092-69BE-4C81-8DF7-8DA020C2C908}" destId="{CC73322A-65D5-4CDC-B0BF-4EC364A2CCFA}" srcOrd="0" destOrd="0" presId="urn:microsoft.com/office/officeart/2005/8/layout/process1"/>
    <dgm:cxn modelId="{415995FE-1DAB-45C2-B1E4-F9D180D8B877}" type="presParOf" srcId="{CC73322A-65D5-4CDC-B0BF-4EC364A2CCFA}" destId="{ADF2AA3B-1CD4-4624-8BA3-B8C75BD2815E}"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50FB092-69BE-4C81-8DF7-8DA020C2C90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19A203B3-9DF7-4B8E-8112-005A365288FB}">
      <dgm:prSet custT="1"/>
      <dgm:spPr>
        <a:solidFill>
          <a:schemeClr val="accent6">
            <a:lumMod val="75000"/>
          </a:schemeClr>
        </a:solidFill>
      </dgm:spPr>
      <dgm:t>
        <a:bodyPr anchor="t" anchorCtr="0"/>
        <a:lstStyle/>
        <a:p>
          <a:pPr algn="ctr"/>
          <a:r>
            <a:rPr lang="en-US" sz="2800" dirty="0"/>
            <a:t>Chastain Y-DNA Project</a:t>
          </a:r>
          <a:br>
            <a:rPr lang="en-US" sz="2800" dirty="0"/>
          </a:br>
          <a:r>
            <a:rPr lang="en-US" sz="2800" dirty="0"/>
            <a:t>-</a:t>
          </a:r>
        </a:p>
        <a:p>
          <a:pPr algn="l"/>
          <a:br>
            <a:rPr lang="en-US" sz="2800" dirty="0">
              <a:solidFill>
                <a:schemeClr val="tx1"/>
              </a:solidFill>
            </a:rPr>
          </a:br>
          <a:r>
            <a:rPr lang="en-US" sz="2800" dirty="0">
              <a:solidFill>
                <a:schemeClr val="tx1"/>
              </a:solidFill>
            </a:rPr>
            <a:t>Questions and comments</a:t>
          </a:r>
          <a:br>
            <a:rPr lang="en-US" sz="2800" dirty="0">
              <a:solidFill>
                <a:schemeClr val="tx1"/>
              </a:solidFill>
            </a:rPr>
          </a:br>
          <a:endParaRPr lang="en-US" sz="2800" dirty="0">
            <a:solidFill>
              <a:schemeClr val="tx1"/>
            </a:solidFill>
          </a:endParaRPr>
        </a:p>
      </dgm:t>
    </dgm:pt>
    <dgm:pt modelId="{44F74B31-5925-4BB0-8A17-FBFDEE8C7771}" type="parTrans" cxnId="{9D9A4C51-6F09-4BE7-96EE-3416F6E466CB}">
      <dgm:prSet/>
      <dgm:spPr/>
      <dgm:t>
        <a:bodyPr/>
        <a:lstStyle/>
        <a:p>
          <a:endParaRPr lang="en-US"/>
        </a:p>
      </dgm:t>
    </dgm:pt>
    <dgm:pt modelId="{383B5E17-00C4-4F60-8559-FC019C4C3632}" type="sibTrans" cxnId="{9D9A4C51-6F09-4BE7-96EE-3416F6E466CB}">
      <dgm:prSet/>
      <dgm:spPr/>
      <dgm:t>
        <a:bodyPr/>
        <a:lstStyle/>
        <a:p>
          <a:endParaRPr lang="en-US"/>
        </a:p>
      </dgm:t>
    </dgm:pt>
    <dgm:pt modelId="{CC73322A-65D5-4CDC-B0BF-4EC364A2CCFA}" type="pres">
      <dgm:prSet presAssocID="{650FB092-69BE-4C81-8DF7-8DA020C2C908}" presName="Name0" presStyleCnt="0">
        <dgm:presLayoutVars>
          <dgm:dir/>
          <dgm:resizeHandles val="exact"/>
        </dgm:presLayoutVars>
      </dgm:prSet>
      <dgm:spPr/>
    </dgm:pt>
    <dgm:pt modelId="{ADF2AA3B-1CD4-4624-8BA3-B8C75BD2815E}" type="pres">
      <dgm:prSet presAssocID="{19A203B3-9DF7-4B8E-8112-005A365288FB}" presName="node" presStyleLbl="node1" presStyleIdx="0" presStyleCnt="1" custLinFactNeighborX="0" custLinFactNeighborY="-30056">
        <dgm:presLayoutVars>
          <dgm:bulletEnabled val="1"/>
        </dgm:presLayoutVars>
      </dgm:prSet>
      <dgm:spPr/>
    </dgm:pt>
  </dgm:ptLst>
  <dgm:cxnLst>
    <dgm:cxn modelId="{BD493D2D-0CF8-4C7D-AF11-C87107FAABF4}" type="presOf" srcId="{19A203B3-9DF7-4B8E-8112-005A365288FB}" destId="{ADF2AA3B-1CD4-4624-8BA3-B8C75BD2815E}" srcOrd="0" destOrd="0" presId="urn:microsoft.com/office/officeart/2005/8/layout/process1"/>
    <dgm:cxn modelId="{9D9A4C51-6F09-4BE7-96EE-3416F6E466CB}" srcId="{650FB092-69BE-4C81-8DF7-8DA020C2C908}" destId="{19A203B3-9DF7-4B8E-8112-005A365288FB}" srcOrd="0" destOrd="0" parTransId="{44F74B31-5925-4BB0-8A17-FBFDEE8C7771}" sibTransId="{383B5E17-00C4-4F60-8559-FC019C4C3632}"/>
    <dgm:cxn modelId="{F81A40B3-E290-49A3-BE1C-9925BD071322}" type="presOf" srcId="{650FB092-69BE-4C81-8DF7-8DA020C2C908}" destId="{CC73322A-65D5-4CDC-B0BF-4EC364A2CCFA}" srcOrd="0" destOrd="0" presId="urn:microsoft.com/office/officeart/2005/8/layout/process1"/>
    <dgm:cxn modelId="{415995FE-1DAB-45C2-B1E4-F9D180D8B877}" type="presParOf" srcId="{CC73322A-65D5-4CDC-B0BF-4EC364A2CCFA}" destId="{ADF2AA3B-1CD4-4624-8BA3-B8C75BD2815E}"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2AA3B-1CD4-4624-8BA3-B8C75BD2815E}">
      <dsp:nvSpPr>
        <dsp:cNvPr id="0" name=""/>
        <dsp:cNvSpPr/>
      </dsp:nvSpPr>
      <dsp:spPr>
        <a:xfrm>
          <a:off x="13397" y="0"/>
          <a:ext cx="9126149" cy="649000"/>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kern="1200" dirty="0"/>
            <a:t>Chastain Y-DNA Project</a:t>
          </a:r>
          <a:br>
            <a:rPr lang="en-US" sz="2800" kern="1200" dirty="0"/>
          </a:br>
          <a:r>
            <a:rPr lang="en-US" sz="2800" kern="1200" dirty="0"/>
            <a:t>-</a:t>
          </a:r>
        </a:p>
      </dsp:txBody>
      <dsp:txXfrm>
        <a:off x="32406" y="19009"/>
        <a:ext cx="9088131" cy="610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2AA3B-1CD4-4624-8BA3-B8C75BD2815E}">
      <dsp:nvSpPr>
        <dsp:cNvPr id="0" name=""/>
        <dsp:cNvSpPr/>
      </dsp:nvSpPr>
      <dsp:spPr>
        <a:xfrm>
          <a:off x="8925" y="0"/>
          <a:ext cx="9126149" cy="649000"/>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kern="1200" dirty="0"/>
            <a:t>Chastain Y-DNA Project</a:t>
          </a:r>
          <a:br>
            <a:rPr lang="en-US" sz="2800" kern="1200" dirty="0"/>
          </a:br>
          <a:r>
            <a:rPr lang="en-US" sz="2800" kern="1200" dirty="0"/>
            <a:t>-</a:t>
          </a:r>
        </a:p>
        <a:p>
          <a:pPr marL="0" lvl="0" indent="0" algn="l" defTabSz="1244600">
            <a:lnSpc>
              <a:spcPct val="90000"/>
            </a:lnSpc>
            <a:spcBef>
              <a:spcPct val="0"/>
            </a:spcBef>
            <a:spcAft>
              <a:spcPct val="35000"/>
            </a:spcAft>
            <a:buNone/>
          </a:pPr>
          <a:endParaRPr lang="en-US" sz="2800" kern="1200" dirty="0">
            <a:solidFill>
              <a:schemeClr val="tx1"/>
            </a:solidFill>
          </a:endParaRPr>
        </a:p>
      </dsp:txBody>
      <dsp:txXfrm>
        <a:off x="27934" y="19009"/>
        <a:ext cx="9088131" cy="6109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2AA3B-1CD4-4624-8BA3-B8C75BD2815E}">
      <dsp:nvSpPr>
        <dsp:cNvPr id="0" name=""/>
        <dsp:cNvSpPr/>
      </dsp:nvSpPr>
      <dsp:spPr>
        <a:xfrm>
          <a:off x="13397" y="0"/>
          <a:ext cx="9126149" cy="649000"/>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kern="1200" dirty="0"/>
            <a:t>Chastain Y-DNA Project</a:t>
          </a:r>
          <a:br>
            <a:rPr lang="en-US" sz="2800" kern="1200" dirty="0"/>
          </a:br>
          <a:r>
            <a:rPr lang="en-US" sz="2800" kern="1200" dirty="0"/>
            <a:t>-</a:t>
          </a:r>
        </a:p>
      </dsp:txBody>
      <dsp:txXfrm>
        <a:off x="32406" y="19009"/>
        <a:ext cx="9088131" cy="6109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2AA3B-1CD4-4624-8BA3-B8C75BD2815E}">
      <dsp:nvSpPr>
        <dsp:cNvPr id="0" name=""/>
        <dsp:cNvSpPr/>
      </dsp:nvSpPr>
      <dsp:spPr>
        <a:xfrm>
          <a:off x="8925" y="0"/>
          <a:ext cx="9126149" cy="649000"/>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kern="1200" dirty="0"/>
            <a:t>Chastain Y-DNA Project</a:t>
          </a:r>
          <a:br>
            <a:rPr lang="en-US" sz="2800" kern="1200" dirty="0"/>
          </a:br>
          <a:r>
            <a:rPr lang="en-US" sz="2800" kern="1200" dirty="0"/>
            <a:t>-</a:t>
          </a:r>
        </a:p>
        <a:p>
          <a:pPr marL="0" lvl="0" indent="0" algn="ctr" defTabSz="1244600">
            <a:lnSpc>
              <a:spcPct val="90000"/>
            </a:lnSpc>
            <a:spcBef>
              <a:spcPct val="0"/>
            </a:spcBef>
            <a:spcAft>
              <a:spcPct val="35000"/>
            </a:spcAft>
            <a:buNone/>
          </a:pPr>
          <a:endParaRPr lang="en-US" sz="2800" kern="1200" dirty="0"/>
        </a:p>
      </dsp:txBody>
      <dsp:txXfrm>
        <a:off x="27934" y="19009"/>
        <a:ext cx="9088131" cy="6109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2AA3B-1CD4-4624-8BA3-B8C75BD2815E}">
      <dsp:nvSpPr>
        <dsp:cNvPr id="0" name=""/>
        <dsp:cNvSpPr/>
      </dsp:nvSpPr>
      <dsp:spPr>
        <a:xfrm>
          <a:off x="8925" y="0"/>
          <a:ext cx="9126149" cy="649669"/>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kern="1200" dirty="0"/>
            <a:t>Chastain Y-DNA Project</a:t>
          </a:r>
          <a:br>
            <a:rPr lang="en-US" sz="2800" kern="1200" dirty="0"/>
          </a:br>
          <a:r>
            <a:rPr lang="en-US" sz="2800" kern="1200" dirty="0"/>
            <a:t>-</a:t>
          </a:r>
        </a:p>
        <a:p>
          <a:pPr marL="0" lvl="0" indent="0" algn="ctr" defTabSz="1244600">
            <a:lnSpc>
              <a:spcPct val="90000"/>
            </a:lnSpc>
            <a:spcBef>
              <a:spcPct val="0"/>
            </a:spcBef>
            <a:spcAft>
              <a:spcPct val="35000"/>
            </a:spcAft>
            <a:buNone/>
          </a:pPr>
          <a:endParaRPr lang="en-US" sz="2800" kern="1200" dirty="0"/>
        </a:p>
      </dsp:txBody>
      <dsp:txXfrm>
        <a:off x="27953" y="19028"/>
        <a:ext cx="9088093" cy="6116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2AA3B-1CD4-4624-8BA3-B8C75BD2815E}">
      <dsp:nvSpPr>
        <dsp:cNvPr id="0" name=""/>
        <dsp:cNvSpPr/>
      </dsp:nvSpPr>
      <dsp:spPr>
        <a:xfrm>
          <a:off x="8925" y="0"/>
          <a:ext cx="9126149" cy="519433"/>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kern="1200" dirty="0"/>
            <a:t>Chastain Y-DNA Project</a:t>
          </a:r>
          <a:br>
            <a:rPr lang="en-US" sz="2800" kern="1200" dirty="0"/>
          </a:br>
          <a:r>
            <a:rPr lang="en-US" sz="2800" kern="1200" dirty="0"/>
            <a:t>-</a:t>
          </a:r>
        </a:p>
        <a:p>
          <a:pPr marL="0" lvl="0" indent="0" algn="ctr" defTabSz="1244600">
            <a:lnSpc>
              <a:spcPct val="90000"/>
            </a:lnSpc>
            <a:spcBef>
              <a:spcPct val="0"/>
            </a:spcBef>
            <a:spcAft>
              <a:spcPct val="35000"/>
            </a:spcAft>
            <a:buNone/>
          </a:pPr>
          <a:endParaRPr lang="en-US" sz="2800" kern="1200" dirty="0"/>
        </a:p>
      </dsp:txBody>
      <dsp:txXfrm>
        <a:off x="24139" y="15214"/>
        <a:ext cx="9095721" cy="4890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2AA3B-1CD4-4624-8BA3-B8C75BD2815E}">
      <dsp:nvSpPr>
        <dsp:cNvPr id="0" name=""/>
        <dsp:cNvSpPr/>
      </dsp:nvSpPr>
      <dsp:spPr>
        <a:xfrm>
          <a:off x="17850" y="0"/>
          <a:ext cx="9126149" cy="853561"/>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US" sz="2400" kern="1200" dirty="0">
              <a:latin typeface="+mn-lt"/>
            </a:rPr>
            <a:t>Chastain Y-DNA Project</a:t>
          </a:r>
          <a:br>
            <a:rPr lang="en-US" sz="2400" kern="1200" dirty="0">
              <a:latin typeface="+mn-lt"/>
            </a:rPr>
          </a:br>
          <a:r>
            <a:rPr lang="en-US" sz="2400" kern="1200" dirty="0">
              <a:latin typeface="+mn-lt"/>
            </a:rPr>
            <a:t> </a:t>
          </a:r>
          <a:r>
            <a:rPr lang="en-US" sz="2400" b="1" kern="1200" dirty="0">
              <a:solidFill>
                <a:schemeClr val="bg1"/>
              </a:solidFill>
              <a:latin typeface="+mn-lt"/>
              <a:cs typeface="Arial" panose="020B0604020202020204" pitchFamily="34" charset="0"/>
            </a:rPr>
            <a:t>Result Interpretation, Take-Aways</a:t>
          </a:r>
          <a:br>
            <a:rPr lang="en-US" sz="2400" kern="1200" dirty="0">
              <a:latin typeface="+mn-lt"/>
            </a:rPr>
          </a:br>
          <a:r>
            <a:rPr lang="en-US" sz="2800" kern="1200" dirty="0"/>
            <a:t>-</a:t>
          </a:r>
        </a:p>
        <a:p>
          <a:pPr marL="0" lvl="0" indent="0" algn="ctr" defTabSz="1066800">
            <a:lnSpc>
              <a:spcPct val="90000"/>
            </a:lnSpc>
            <a:spcBef>
              <a:spcPct val="0"/>
            </a:spcBef>
            <a:spcAft>
              <a:spcPct val="35000"/>
            </a:spcAft>
            <a:buNone/>
          </a:pPr>
          <a:endParaRPr lang="en-US" sz="2800" kern="1200" dirty="0"/>
        </a:p>
      </dsp:txBody>
      <dsp:txXfrm>
        <a:off x="42850" y="25000"/>
        <a:ext cx="9076149" cy="80356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2AA3B-1CD4-4624-8BA3-B8C75BD2815E}">
      <dsp:nvSpPr>
        <dsp:cNvPr id="0" name=""/>
        <dsp:cNvSpPr/>
      </dsp:nvSpPr>
      <dsp:spPr>
        <a:xfrm>
          <a:off x="8925" y="0"/>
          <a:ext cx="9126149" cy="649000"/>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kern="1200" dirty="0"/>
            <a:t>Chastain Y-DNA Project</a:t>
          </a:r>
          <a:br>
            <a:rPr lang="en-US" sz="2800" kern="1200" dirty="0"/>
          </a:br>
          <a:r>
            <a:rPr lang="en-US" sz="2800" kern="1200" dirty="0"/>
            <a:t>-</a:t>
          </a:r>
        </a:p>
        <a:p>
          <a:pPr marL="0" lvl="0" indent="0" algn="ctr" defTabSz="1244600">
            <a:lnSpc>
              <a:spcPct val="90000"/>
            </a:lnSpc>
            <a:spcBef>
              <a:spcPct val="0"/>
            </a:spcBef>
            <a:spcAft>
              <a:spcPct val="35000"/>
            </a:spcAft>
            <a:buNone/>
          </a:pPr>
          <a:endParaRPr lang="en-US" sz="2800" kern="1200" dirty="0"/>
        </a:p>
      </dsp:txBody>
      <dsp:txXfrm>
        <a:off x="27934" y="19009"/>
        <a:ext cx="9088131" cy="61098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2AA3B-1CD4-4624-8BA3-B8C75BD2815E}">
      <dsp:nvSpPr>
        <dsp:cNvPr id="0" name=""/>
        <dsp:cNvSpPr/>
      </dsp:nvSpPr>
      <dsp:spPr>
        <a:xfrm>
          <a:off x="8925" y="0"/>
          <a:ext cx="9126149" cy="457200"/>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US" sz="2000" b="1" kern="1200" dirty="0"/>
            <a:t>Haplogroup SNP’s applied to our current genealogy</a:t>
          </a:r>
          <a:endParaRPr lang="en-US" sz="2800" kern="1200" dirty="0"/>
        </a:p>
        <a:p>
          <a:pPr marL="0" lvl="0" indent="0" algn="ctr" defTabSz="889000">
            <a:lnSpc>
              <a:spcPct val="90000"/>
            </a:lnSpc>
            <a:spcBef>
              <a:spcPct val="0"/>
            </a:spcBef>
            <a:spcAft>
              <a:spcPct val="35000"/>
            </a:spcAft>
            <a:buNone/>
          </a:pPr>
          <a:endParaRPr lang="en-US" sz="2800" kern="1200" dirty="0"/>
        </a:p>
      </dsp:txBody>
      <dsp:txXfrm>
        <a:off x="22316" y="13391"/>
        <a:ext cx="9099367" cy="43041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004FC-B202-49B3-A13C-20C31D14B3D3}">
      <dsp:nvSpPr>
        <dsp:cNvPr id="0" name=""/>
        <dsp:cNvSpPr/>
      </dsp:nvSpPr>
      <dsp:spPr>
        <a:xfrm>
          <a:off x="10445430" y="1506007"/>
          <a:ext cx="91440" cy="437818"/>
        </a:xfrm>
        <a:custGeom>
          <a:avLst/>
          <a:gdLst/>
          <a:ahLst/>
          <a:cxnLst/>
          <a:rect l="0" t="0" r="0" b="0"/>
          <a:pathLst>
            <a:path>
              <a:moveTo>
                <a:pt x="136967" y="0"/>
              </a:moveTo>
              <a:lnTo>
                <a:pt x="136967" y="437818"/>
              </a:lnTo>
              <a:lnTo>
                <a:pt x="45720" y="437818"/>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E973C673-3394-4FF0-8D9E-00E65F50D8DE}">
      <dsp:nvSpPr>
        <dsp:cNvPr id="0" name=""/>
        <dsp:cNvSpPr/>
      </dsp:nvSpPr>
      <dsp:spPr>
        <a:xfrm>
          <a:off x="10536678" y="1506007"/>
          <a:ext cx="91440" cy="440993"/>
        </a:xfrm>
        <a:custGeom>
          <a:avLst/>
          <a:gdLst/>
          <a:ahLst/>
          <a:cxnLst/>
          <a:rect l="0" t="0" r="0" b="0"/>
          <a:pathLst>
            <a:path>
              <a:moveTo>
                <a:pt x="45720" y="0"/>
              </a:moveTo>
              <a:lnTo>
                <a:pt x="45720" y="440993"/>
              </a:lnTo>
              <a:lnTo>
                <a:pt x="125088" y="440993"/>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57EF4C6D-EC23-42DF-B0EA-01CA49931B41}">
      <dsp:nvSpPr>
        <dsp:cNvPr id="0" name=""/>
        <dsp:cNvSpPr/>
      </dsp:nvSpPr>
      <dsp:spPr>
        <a:xfrm>
          <a:off x="5938347" y="604874"/>
          <a:ext cx="5077582" cy="359218"/>
        </a:xfrm>
        <a:custGeom>
          <a:avLst/>
          <a:gdLst/>
          <a:ahLst/>
          <a:cxnLst/>
          <a:rect l="0" t="0" r="0" b="0"/>
          <a:pathLst>
            <a:path>
              <a:moveTo>
                <a:pt x="0" y="0"/>
              </a:moveTo>
              <a:lnTo>
                <a:pt x="0" y="245416"/>
              </a:lnTo>
              <a:lnTo>
                <a:pt x="5077582" y="245416"/>
              </a:lnTo>
              <a:lnTo>
                <a:pt x="5077582" y="359218"/>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FE08B87F-55E3-4338-9969-2E0940ECC4CB}">
      <dsp:nvSpPr>
        <dsp:cNvPr id="0" name=""/>
        <dsp:cNvSpPr/>
      </dsp:nvSpPr>
      <dsp:spPr>
        <a:xfrm>
          <a:off x="8037588" y="3321665"/>
          <a:ext cx="105304" cy="655646"/>
        </a:xfrm>
        <a:custGeom>
          <a:avLst/>
          <a:gdLst/>
          <a:ahLst/>
          <a:cxnLst/>
          <a:rect l="0" t="0" r="0" b="0"/>
          <a:pathLst>
            <a:path>
              <a:moveTo>
                <a:pt x="0" y="0"/>
              </a:moveTo>
              <a:lnTo>
                <a:pt x="0" y="655646"/>
              </a:lnTo>
              <a:lnTo>
                <a:pt x="105304" y="655646"/>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867A617A-9BB2-4780-9656-C61FD5E0E10A}">
      <dsp:nvSpPr>
        <dsp:cNvPr id="0" name=""/>
        <dsp:cNvSpPr/>
      </dsp:nvSpPr>
      <dsp:spPr>
        <a:xfrm>
          <a:off x="8021781" y="2275526"/>
          <a:ext cx="449339" cy="236751"/>
        </a:xfrm>
        <a:custGeom>
          <a:avLst/>
          <a:gdLst/>
          <a:ahLst/>
          <a:cxnLst/>
          <a:rect l="0" t="0" r="0" b="0"/>
          <a:pathLst>
            <a:path>
              <a:moveTo>
                <a:pt x="0" y="0"/>
              </a:moveTo>
              <a:lnTo>
                <a:pt x="0" y="122949"/>
              </a:lnTo>
              <a:lnTo>
                <a:pt x="449339" y="122949"/>
              </a:lnTo>
              <a:lnTo>
                <a:pt x="449339" y="236751"/>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9F1740-92FC-4D50-ABDD-B980D50529B0}">
      <dsp:nvSpPr>
        <dsp:cNvPr id="0" name=""/>
        <dsp:cNvSpPr/>
      </dsp:nvSpPr>
      <dsp:spPr>
        <a:xfrm>
          <a:off x="9253547" y="3277618"/>
          <a:ext cx="148495" cy="1109212"/>
        </a:xfrm>
        <a:custGeom>
          <a:avLst/>
          <a:gdLst/>
          <a:ahLst/>
          <a:cxnLst/>
          <a:rect l="0" t="0" r="0" b="0"/>
          <a:pathLst>
            <a:path>
              <a:moveTo>
                <a:pt x="0" y="0"/>
              </a:moveTo>
              <a:lnTo>
                <a:pt x="0" y="1109212"/>
              </a:lnTo>
              <a:lnTo>
                <a:pt x="148495" y="1109212"/>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53311901-C336-426B-95A3-365E7ED4CE46}">
      <dsp:nvSpPr>
        <dsp:cNvPr id="0" name=""/>
        <dsp:cNvSpPr/>
      </dsp:nvSpPr>
      <dsp:spPr>
        <a:xfrm>
          <a:off x="9253547" y="3277618"/>
          <a:ext cx="153773" cy="480965"/>
        </a:xfrm>
        <a:custGeom>
          <a:avLst/>
          <a:gdLst/>
          <a:ahLst/>
          <a:cxnLst/>
          <a:rect l="0" t="0" r="0" b="0"/>
          <a:pathLst>
            <a:path>
              <a:moveTo>
                <a:pt x="0" y="0"/>
              </a:moveTo>
              <a:lnTo>
                <a:pt x="0" y="480965"/>
              </a:lnTo>
              <a:lnTo>
                <a:pt x="153773" y="480965"/>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D76C52A7-CCB2-48D8-82EB-AF6701D9AE3C}">
      <dsp:nvSpPr>
        <dsp:cNvPr id="0" name=""/>
        <dsp:cNvSpPr/>
      </dsp:nvSpPr>
      <dsp:spPr>
        <a:xfrm>
          <a:off x="8021781" y="2275526"/>
          <a:ext cx="1665298" cy="236399"/>
        </a:xfrm>
        <a:custGeom>
          <a:avLst/>
          <a:gdLst/>
          <a:ahLst/>
          <a:cxnLst/>
          <a:rect l="0" t="0" r="0" b="0"/>
          <a:pathLst>
            <a:path>
              <a:moveTo>
                <a:pt x="0" y="0"/>
              </a:moveTo>
              <a:lnTo>
                <a:pt x="0" y="122597"/>
              </a:lnTo>
              <a:lnTo>
                <a:pt x="1665298" y="122597"/>
              </a:lnTo>
              <a:lnTo>
                <a:pt x="1665298" y="236399"/>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676BBCD-50D1-447D-A0FB-C00CC985FA6B}">
      <dsp:nvSpPr>
        <dsp:cNvPr id="0" name=""/>
        <dsp:cNvSpPr/>
      </dsp:nvSpPr>
      <dsp:spPr>
        <a:xfrm>
          <a:off x="6787351" y="3397078"/>
          <a:ext cx="184748" cy="1106535"/>
        </a:xfrm>
        <a:custGeom>
          <a:avLst/>
          <a:gdLst/>
          <a:ahLst/>
          <a:cxnLst/>
          <a:rect l="0" t="0" r="0" b="0"/>
          <a:pathLst>
            <a:path>
              <a:moveTo>
                <a:pt x="0" y="0"/>
              </a:moveTo>
              <a:lnTo>
                <a:pt x="0" y="1106535"/>
              </a:lnTo>
              <a:lnTo>
                <a:pt x="184748" y="1106535"/>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9C87DF0A-BAFE-419B-9799-126C379E9B49}">
      <dsp:nvSpPr>
        <dsp:cNvPr id="0" name=""/>
        <dsp:cNvSpPr/>
      </dsp:nvSpPr>
      <dsp:spPr>
        <a:xfrm>
          <a:off x="6787351" y="3397078"/>
          <a:ext cx="192379" cy="482043"/>
        </a:xfrm>
        <a:custGeom>
          <a:avLst/>
          <a:gdLst/>
          <a:ahLst/>
          <a:cxnLst/>
          <a:rect l="0" t="0" r="0" b="0"/>
          <a:pathLst>
            <a:path>
              <a:moveTo>
                <a:pt x="0" y="0"/>
              </a:moveTo>
              <a:lnTo>
                <a:pt x="0" y="482043"/>
              </a:lnTo>
              <a:lnTo>
                <a:pt x="192379" y="482043"/>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545B4403-F340-42F1-AFE0-3710BF611283}">
      <dsp:nvSpPr>
        <dsp:cNvPr id="0" name=""/>
        <dsp:cNvSpPr/>
      </dsp:nvSpPr>
      <dsp:spPr>
        <a:xfrm>
          <a:off x="7210101" y="2275526"/>
          <a:ext cx="811679" cy="236491"/>
        </a:xfrm>
        <a:custGeom>
          <a:avLst/>
          <a:gdLst/>
          <a:ahLst/>
          <a:cxnLst/>
          <a:rect l="0" t="0" r="0" b="0"/>
          <a:pathLst>
            <a:path>
              <a:moveTo>
                <a:pt x="811679" y="0"/>
              </a:moveTo>
              <a:lnTo>
                <a:pt x="811679" y="122689"/>
              </a:lnTo>
              <a:lnTo>
                <a:pt x="0" y="122689"/>
              </a:lnTo>
              <a:lnTo>
                <a:pt x="0" y="236491"/>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552EA9-7DF1-4178-B87E-15EE69A80DD2}">
      <dsp:nvSpPr>
        <dsp:cNvPr id="0" name=""/>
        <dsp:cNvSpPr/>
      </dsp:nvSpPr>
      <dsp:spPr>
        <a:xfrm>
          <a:off x="5584200" y="3632269"/>
          <a:ext cx="220580" cy="1648341"/>
        </a:xfrm>
        <a:custGeom>
          <a:avLst/>
          <a:gdLst/>
          <a:ahLst/>
          <a:cxnLst/>
          <a:rect l="0" t="0" r="0" b="0"/>
          <a:pathLst>
            <a:path>
              <a:moveTo>
                <a:pt x="0" y="0"/>
              </a:moveTo>
              <a:lnTo>
                <a:pt x="0" y="1648341"/>
              </a:lnTo>
              <a:lnTo>
                <a:pt x="220580" y="1648341"/>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48E5AC35-C99F-4EC1-8B7C-345B74D376E1}">
      <dsp:nvSpPr>
        <dsp:cNvPr id="0" name=""/>
        <dsp:cNvSpPr/>
      </dsp:nvSpPr>
      <dsp:spPr>
        <a:xfrm>
          <a:off x="5584200" y="3632269"/>
          <a:ext cx="197712" cy="1033105"/>
        </a:xfrm>
        <a:custGeom>
          <a:avLst/>
          <a:gdLst/>
          <a:ahLst/>
          <a:cxnLst/>
          <a:rect l="0" t="0" r="0" b="0"/>
          <a:pathLst>
            <a:path>
              <a:moveTo>
                <a:pt x="0" y="0"/>
              </a:moveTo>
              <a:lnTo>
                <a:pt x="0" y="1033105"/>
              </a:lnTo>
              <a:lnTo>
                <a:pt x="197712" y="1033105"/>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FB13C6A-7A5A-49B2-AB74-4B47CF5789E9}">
      <dsp:nvSpPr>
        <dsp:cNvPr id="0" name=""/>
        <dsp:cNvSpPr/>
      </dsp:nvSpPr>
      <dsp:spPr>
        <a:xfrm>
          <a:off x="5584200" y="3632269"/>
          <a:ext cx="220580" cy="399336"/>
        </a:xfrm>
        <a:custGeom>
          <a:avLst/>
          <a:gdLst/>
          <a:ahLst/>
          <a:cxnLst/>
          <a:rect l="0" t="0" r="0" b="0"/>
          <a:pathLst>
            <a:path>
              <a:moveTo>
                <a:pt x="0" y="0"/>
              </a:moveTo>
              <a:lnTo>
                <a:pt x="0" y="399336"/>
              </a:lnTo>
              <a:lnTo>
                <a:pt x="220580" y="399336"/>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859CF88-6014-4951-AC37-6212E358244C}">
      <dsp:nvSpPr>
        <dsp:cNvPr id="0" name=""/>
        <dsp:cNvSpPr/>
      </dsp:nvSpPr>
      <dsp:spPr>
        <a:xfrm>
          <a:off x="6017732" y="2275526"/>
          <a:ext cx="2004048" cy="227604"/>
        </a:xfrm>
        <a:custGeom>
          <a:avLst/>
          <a:gdLst/>
          <a:ahLst/>
          <a:cxnLst/>
          <a:rect l="0" t="0" r="0" b="0"/>
          <a:pathLst>
            <a:path>
              <a:moveTo>
                <a:pt x="2004048" y="0"/>
              </a:moveTo>
              <a:lnTo>
                <a:pt x="2004048" y="113802"/>
              </a:lnTo>
              <a:lnTo>
                <a:pt x="0" y="113802"/>
              </a:lnTo>
              <a:lnTo>
                <a:pt x="0" y="227604"/>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DE3F37BC-F2DA-4D2A-96B9-6446D93ECCE1}">
      <dsp:nvSpPr>
        <dsp:cNvPr id="0" name=""/>
        <dsp:cNvSpPr/>
      </dsp:nvSpPr>
      <dsp:spPr>
        <a:xfrm>
          <a:off x="5598032" y="1506007"/>
          <a:ext cx="2423748" cy="227604"/>
        </a:xfrm>
        <a:custGeom>
          <a:avLst/>
          <a:gdLst/>
          <a:ahLst/>
          <a:cxnLst/>
          <a:rect l="0" t="0" r="0" b="0"/>
          <a:pathLst>
            <a:path>
              <a:moveTo>
                <a:pt x="0" y="0"/>
              </a:moveTo>
              <a:lnTo>
                <a:pt x="0" y="113802"/>
              </a:lnTo>
              <a:lnTo>
                <a:pt x="2423748" y="113802"/>
              </a:lnTo>
              <a:lnTo>
                <a:pt x="2423748" y="227604"/>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2B85284-06CF-4F30-A3B2-4F464B57372C}">
      <dsp:nvSpPr>
        <dsp:cNvPr id="0" name=""/>
        <dsp:cNvSpPr/>
      </dsp:nvSpPr>
      <dsp:spPr>
        <a:xfrm>
          <a:off x="4052186" y="2275526"/>
          <a:ext cx="112197" cy="2910113"/>
        </a:xfrm>
        <a:custGeom>
          <a:avLst/>
          <a:gdLst/>
          <a:ahLst/>
          <a:cxnLst/>
          <a:rect l="0" t="0" r="0" b="0"/>
          <a:pathLst>
            <a:path>
              <a:moveTo>
                <a:pt x="0" y="0"/>
              </a:moveTo>
              <a:lnTo>
                <a:pt x="0" y="2910113"/>
              </a:lnTo>
              <a:lnTo>
                <a:pt x="112197" y="2910113"/>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D2E3AECF-8AF5-4A78-BA11-E1E4D585B6EC}">
      <dsp:nvSpPr>
        <dsp:cNvPr id="0" name=""/>
        <dsp:cNvSpPr/>
      </dsp:nvSpPr>
      <dsp:spPr>
        <a:xfrm>
          <a:off x="4052186" y="2275526"/>
          <a:ext cx="112197" cy="2184138"/>
        </a:xfrm>
        <a:custGeom>
          <a:avLst/>
          <a:gdLst/>
          <a:ahLst/>
          <a:cxnLst/>
          <a:rect l="0" t="0" r="0" b="0"/>
          <a:pathLst>
            <a:path>
              <a:moveTo>
                <a:pt x="0" y="0"/>
              </a:moveTo>
              <a:lnTo>
                <a:pt x="0" y="2184138"/>
              </a:lnTo>
              <a:lnTo>
                <a:pt x="112197" y="2184138"/>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AC41D994-25C1-45E5-9D6F-DE3174858563}">
      <dsp:nvSpPr>
        <dsp:cNvPr id="0" name=""/>
        <dsp:cNvSpPr/>
      </dsp:nvSpPr>
      <dsp:spPr>
        <a:xfrm>
          <a:off x="4052186" y="2275526"/>
          <a:ext cx="112197" cy="1329422"/>
        </a:xfrm>
        <a:custGeom>
          <a:avLst/>
          <a:gdLst/>
          <a:ahLst/>
          <a:cxnLst/>
          <a:rect l="0" t="0" r="0" b="0"/>
          <a:pathLst>
            <a:path>
              <a:moveTo>
                <a:pt x="0" y="0"/>
              </a:moveTo>
              <a:lnTo>
                <a:pt x="0" y="1329422"/>
              </a:lnTo>
              <a:lnTo>
                <a:pt x="112197" y="1329422"/>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0056A04E-7FC8-4273-9E55-B3B6A03570CA}">
      <dsp:nvSpPr>
        <dsp:cNvPr id="0" name=""/>
        <dsp:cNvSpPr/>
      </dsp:nvSpPr>
      <dsp:spPr>
        <a:xfrm>
          <a:off x="4052186" y="2275526"/>
          <a:ext cx="112197" cy="474706"/>
        </a:xfrm>
        <a:custGeom>
          <a:avLst/>
          <a:gdLst/>
          <a:ahLst/>
          <a:cxnLst/>
          <a:rect l="0" t="0" r="0" b="0"/>
          <a:pathLst>
            <a:path>
              <a:moveTo>
                <a:pt x="0" y="0"/>
              </a:moveTo>
              <a:lnTo>
                <a:pt x="0" y="474706"/>
              </a:lnTo>
              <a:lnTo>
                <a:pt x="112197" y="474706"/>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E4E8463D-17CF-4E8A-AAB7-8F8CD019CD57}">
      <dsp:nvSpPr>
        <dsp:cNvPr id="0" name=""/>
        <dsp:cNvSpPr/>
      </dsp:nvSpPr>
      <dsp:spPr>
        <a:xfrm>
          <a:off x="4485717" y="1506007"/>
          <a:ext cx="1112314" cy="227604"/>
        </a:xfrm>
        <a:custGeom>
          <a:avLst/>
          <a:gdLst/>
          <a:ahLst/>
          <a:cxnLst/>
          <a:rect l="0" t="0" r="0" b="0"/>
          <a:pathLst>
            <a:path>
              <a:moveTo>
                <a:pt x="1112314" y="0"/>
              </a:moveTo>
              <a:lnTo>
                <a:pt x="1112314" y="113802"/>
              </a:lnTo>
              <a:lnTo>
                <a:pt x="0" y="113802"/>
              </a:lnTo>
              <a:lnTo>
                <a:pt x="0" y="22760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5BCE3B-ADDA-473D-9235-1BB7B99EE250}">
      <dsp:nvSpPr>
        <dsp:cNvPr id="0" name=""/>
        <dsp:cNvSpPr/>
      </dsp:nvSpPr>
      <dsp:spPr>
        <a:xfrm>
          <a:off x="2740752" y="2275526"/>
          <a:ext cx="112197" cy="2864555"/>
        </a:xfrm>
        <a:custGeom>
          <a:avLst/>
          <a:gdLst/>
          <a:ahLst/>
          <a:cxnLst/>
          <a:rect l="0" t="0" r="0" b="0"/>
          <a:pathLst>
            <a:path>
              <a:moveTo>
                <a:pt x="0" y="0"/>
              </a:moveTo>
              <a:lnTo>
                <a:pt x="0" y="2864555"/>
              </a:lnTo>
              <a:lnTo>
                <a:pt x="112197" y="2864555"/>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954C64CE-4FFB-46C3-9B6B-C6481145318C}">
      <dsp:nvSpPr>
        <dsp:cNvPr id="0" name=""/>
        <dsp:cNvSpPr/>
      </dsp:nvSpPr>
      <dsp:spPr>
        <a:xfrm>
          <a:off x="2740752" y="2275526"/>
          <a:ext cx="112197" cy="2032618"/>
        </a:xfrm>
        <a:custGeom>
          <a:avLst/>
          <a:gdLst/>
          <a:ahLst/>
          <a:cxnLst/>
          <a:rect l="0" t="0" r="0" b="0"/>
          <a:pathLst>
            <a:path>
              <a:moveTo>
                <a:pt x="0" y="0"/>
              </a:moveTo>
              <a:lnTo>
                <a:pt x="0" y="2032618"/>
              </a:lnTo>
              <a:lnTo>
                <a:pt x="112197" y="2032618"/>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2F06E332-E533-4E99-B487-104E70A9B9A7}">
      <dsp:nvSpPr>
        <dsp:cNvPr id="0" name=""/>
        <dsp:cNvSpPr/>
      </dsp:nvSpPr>
      <dsp:spPr>
        <a:xfrm>
          <a:off x="2740752" y="2275526"/>
          <a:ext cx="112197" cy="1200682"/>
        </a:xfrm>
        <a:custGeom>
          <a:avLst/>
          <a:gdLst/>
          <a:ahLst/>
          <a:cxnLst/>
          <a:rect l="0" t="0" r="0" b="0"/>
          <a:pathLst>
            <a:path>
              <a:moveTo>
                <a:pt x="0" y="0"/>
              </a:moveTo>
              <a:lnTo>
                <a:pt x="0" y="1200682"/>
              </a:lnTo>
              <a:lnTo>
                <a:pt x="112197" y="1200682"/>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764F037F-8665-422E-936F-0E395DF63FDC}">
      <dsp:nvSpPr>
        <dsp:cNvPr id="0" name=""/>
        <dsp:cNvSpPr/>
      </dsp:nvSpPr>
      <dsp:spPr>
        <a:xfrm>
          <a:off x="2740752" y="2275526"/>
          <a:ext cx="112197" cy="431163"/>
        </a:xfrm>
        <a:custGeom>
          <a:avLst/>
          <a:gdLst/>
          <a:ahLst/>
          <a:cxnLst/>
          <a:rect l="0" t="0" r="0" b="0"/>
          <a:pathLst>
            <a:path>
              <a:moveTo>
                <a:pt x="0" y="0"/>
              </a:moveTo>
              <a:lnTo>
                <a:pt x="0" y="431163"/>
              </a:lnTo>
              <a:lnTo>
                <a:pt x="112197" y="431163"/>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803781E3-4846-4E91-B0D1-D5C6E4D21C9E}">
      <dsp:nvSpPr>
        <dsp:cNvPr id="0" name=""/>
        <dsp:cNvSpPr/>
      </dsp:nvSpPr>
      <dsp:spPr>
        <a:xfrm>
          <a:off x="3174284" y="1506007"/>
          <a:ext cx="2423748" cy="227604"/>
        </a:xfrm>
        <a:custGeom>
          <a:avLst/>
          <a:gdLst/>
          <a:ahLst/>
          <a:cxnLst/>
          <a:rect l="0" t="0" r="0" b="0"/>
          <a:pathLst>
            <a:path>
              <a:moveTo>
                <a:pt x="2423748" y="0"/>
              </a:moveTo>
              <a:lnTo>
                <a:pt x="2423748" y="113802"/>
              </a:lnTo>
              <a:lnTo>
                <a:pt x="0" y="113802"/>
              </a:lnTo>
              <a:lnTo>
                <a:pt x="0" y="227604"/>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8BB97BD0-649D-4763-87BE-5CB9065C7639}">
      <dsp:nvSpPr>
        <dsp:cNvPr id="0" name=""/>
        <dsp:cNvSpPr/>
      </dsp:nvSpPr>
      <dsp:spPr>
        <a:xfrm>
          <a:off x="5598032" y="604874"/>
          <a:ext cx="340314" cy="359218"/>
        </a:xfrm>
        <a:custGeom>
          <a:avLst/>
          <a:gdLst/>
          <a:ahLst/>
          <a:cxnLst/>
          <a:rect l="0" t="0" r="0" b="0"/>
          <a:pathLst>
            <a:path>
              <a:moveTo>
                <a:pt x="340314" y="0"/>
              </a:moveTo>
              <a:lnTo>
                <a:pt x="340314" y="245416"/>
              </a:lnTo>
              <a:lnTo>
                <a:pt x="0" y="245416"/>
              </a:lnTo>
              <a:lnTo>
                <a:pt x="0" y="359218"/>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632BF25F-662E-4942-A622-F7E38702A508}">
      <dsp:nvSpPr>
        <dsp:cNvPr id="0" name=""/>
        <dsp:cNvSpPr/>
      </dsp:nvSpPr>
      <dsp:spPr>
        <a:xfrm>
          <a:off x="1429319" y="2275526"/>
          <a:ext cx="112197" cy="431163"/>
        </a:xfrm>
        <a:custGeom>
          <a:avLst/>
          <a:gdLst/>
          <a:ahLst/>
          <a:cxnLst/>
          <a:rect l="0" t="0" r="0" b="0"/>
          <a:pathLst>
            <a:path>
              <a:moveTo>
                <a:pt x="0" y="0"/>
              </a:moveTo>
              <a:lnTo>
                <a:pt x="0" y="431163"/>
              </a:lnTo>
              <a:lnTo>
                <a:pt x="112197" y="431163"/>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B18CAC4-8F9E-44C5-8869-D4DC59F30800}">
      <dsp:nvSpPr>
        <dsp:cNvPr id="0" name=""/>
        <dsp:cNvSpPr/>
      </dsp:nvSpPr>
      <dsp:spPr>
        <a:xfrm>
          <a:off x="1207134" y="1506007"/>
          <a:ext cx="655716" cy="227604"/>
        </a:xfrm>
        <a:custGeom>
          <a:avLst/>
          <a:gdLst/>
          <a:ahLst/>
          <a:cxnLst/>
          <a:rect l="0" t="0" r="0" b="0"/>
          <a:pathLst>
            <a:path>
              <a:moveTo>
                <a:pt x="0" y="0"/>
              </a:moveTo>
              <a:lnTo>
                <a:pt x="0" y="113802"/>
              </a:lnTo>
              <a:lnTo>
                <a:pt x="655716" y="113802"/>
              </a:lnTo>
              <a:lnTo>
                <a:pt x="655716" y="227604"/>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32B9C1D4-6D75-423D-9C43-87D95385746B}">
      <dsp:nvSpPr>
        <dsp:cNvPr id="0" name=""/>
        <dsp:cNvSpPr/>
      </dsp:nvSpPr>
      <dsp:spPr>
        <a:xfrm>
          <a:off x="117886" y="2275526"/>
          <a:ext cx="162574" cy="455018"/>
        </a:xfrm>
        <a:custGeom>
          <a:avLst/>
          <a:gdLst/>
          <a:ahLst/>
          <a:cxnLst/>
          <a:rect l="0" t="0" r="0" b="0"/>
          <a:pathLst>
            <a:path>
              <a:moveTo>
                <a:pt x="0" y="0"/>
              </a:moveTo>
              <a:lnTo>
                <a:pt x="0" y="455018"/>
              </a:lnTo>
              <a:lnTo>
                <a:pt x="162574" y="455018"/>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75EF0D9E-9F54-47A4-B7DE-EE08B052F770}">
      <dsp:nvSpPr>
        <dsp:cNvPr id="0" name=""/>
        <dsp:cNvSpPr/>
      </dsp:nvSpPr>
      <dsp:spPr>
        <a:xfrm>
          <a:off x="551417" y="1506007"/>
          <a:ext cx="655716" cy="227604"/>
        </a:xfrm>
        <a:custGeom>
          <a:avLst/>
          <a:gdLst/>
          <a:ahLst/>
          <a:cxnLst/>
          <a:rect l="0" t="0" r="0" b="0"/>
          <a:pathLst>
            <a:path>
              <a:moveTo>
                <a:pt x="655716" y="0"/>
              </a:moveTo>
              <a:lnTo>
                <a:pt x="655716" y="113802"/>
              </a:lnTo>
              <a:lnTo>
                <a:pt x="0" y="113802"/>
              </a:lnTo>
              <a:lnTo>
                <a:pt x="0" y="227604"/>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7978C063-D95C-48C3-8F8E-DA38FD142F5E}">
      <dsp:nvSpPr>
        <dsp:cNvPr id="0" name=""/>
        <dsp:cNvSpPr/>
      </dsp:nvSpPr>
      <dsp:spPr>
        <a:xfrm>
          <a:off x="1207134" y="604874"/>
          <a:ext cx="4731212" cy="359218"/>
        </a:xfrm>
        <a:custGeom>
          <a:avLst/>
          <a:gdLst/>
          <a:ahLst/>
          <a:cxnLst/>
          <a:rect l="0" t="0" r="0" b="0"/>
          <a:pathLst>
            <a:path>
              <a:moveTo>
                <a:pt x="4731212" y="0"/>
              </a:moveTo>
              <a:lnTo>
                <a:pt x="4731212" y="245416"/>
              </a:lnTo>
              <a:lnTo>
                <a:pt x="0" y="245416"/>
              </a:lnTo>
              <a:lnTo>
                <a:pt x="0" y="359218"/>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E1F58E97-BC5D-433C-AA1B-6E04EFB53BAD}">
      <dsp:nvSpPr>
        <dsp:cNvPr id="0" name=""/>
        <dsp:cNvSpPr/>
      </dsp:nvSpPr>
      <dsp:spPr>
        <a:xfrm>
          <a:off x="5396432" y="62959"/>
          <a:ext cx="1083829" cy="54191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baseline="0" dirty="0">
              <a:solidFill>
                <a:sysClr val="windowText" lastClr="000000"/>
              </a:solidFill>
            </a:rPr>
            <a:t>R-FTB2512</a:t>
          </a:r>
          <a:br>
            <a:rPr lang="en-US" sz="1200" b="1" kern="1200" baseline="0" dirty="0"/>
          </a:br>
          <a:r>
            <a:rPr lang="en-US" sz="1200" b="1" kern="1200" baseline="0" dirty="0"/>
            <a:t>Pierre</a:t>
          </a:r>
        </a:p>
      </dsp:txBody>
      <dsp:txXfrm>
        <a:off x="5396432" y="62959"/>
        <a:ext cx="1083829" cy="541914"/>
      </dsp:txXfrm>
    </dsp:sp>
    <dsp:sp modelId="{E11F2160-B3E2-4681-8B94-97653CC5139F}">
      <dsp:nvSpPr>
        <dsp:cNvPr id="0" name=""/>
        <dsp:cNvSpPr/>
      </dsp:nvSpPr>
      <dsp:spPr>
        <a:xfrm>
          <a:off x="665220" y="964093"/>
          <a:ext cx="1083829" cy="541914"/>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rPr>
            <a:t>R-FTC77767</a:t>
          </a:r>
          <a:br>
            <a:rPr lang="en-US" sz="1200" kern="1200" dirty="0"/>
          </a:br>
          <a:r>
            <a:rPr lang="en-US" sz="1200" kern="1200" dirty="0"/>
            <a:t>Rene</a:t>
          </a:r>
          <a:br>
            <a:rPr lang="en-US" sz="1200" kern="1200" dirty="0"/>
          </a:br>
          <a:r>
            <a:rPr lang="en-US" sz="1200" kern="1200" dirty="0"/>
            <a:t>1713</a:t>
          </a:r>
        </a:p>
      </dsp:txBody>
      <dsp:txXfrm>
        <a:off x="665220" y="964093"/>
        <a:ext cx="1083829" cy="541914"/>
      </dsp:txXfrm>
    </dsp:sp>
    <dsp:sp modelId="{DA7A5597-3D06-4EE3-A5F6-BEB32C0642A7}">
      <dsp:nvSpPr>
        <dsp:cNvPr id="0" name=""/>
        <dsp:cNvSpPr/>
      </dsp:nvSpPr>
      <dsp:spPr>
        <a:xfrm>
          <a:off x="9503" y="1733611"/>
          <a:ext cx="1083829" cy="54191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Peter</a:t>
          </a:r>
          <a:br>
            <a:rPr lang="en-US" sz="1200" kern="1200"/>
          </a:br>
          <a:r>
            <a:rPr lang="en-US" sz="1200" kern="1200"/>
            <a:t>1736</a:t>
          </a:r>
        </a:p>
      </dsp:txBody>
      <dsp:txXfrm>
        <a:off x="9503" y="1733611"/>
        <a:ext cx="1083829" cy="541914"/>
      </dsp:txXfrm>
    </dsp:sp>
    <dsp:sp modelId="{923447B1-E4C9-418C-93B3-3A7AFADC825E}">
      <dsp:nvSpPr>
        <dsp:cNvPr id="0" name=""/>
        <dsp:cNvSpPr/>
      </dsp:nvSpPr>
      <dsp:spPr>
        <a:xfrm>
          <a:off x="280460" y="2459587"/>
          <a:ext cx="1083829"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err="1"/>
            <a:t>Renny</a:t>
          </a:r>
          <a:br>
            <a:rPr lang="en-US" sz="1200" kern="1200" dirty="0"/>
          </a:br>
          <a:r>
            <a:rPr lang="en-US" sz="1200" kern="1200" dirty="0"/>
            <a:t>1790</a:t>
          </a:r>
        </a:p>
      </dsp:txBody>
      <dsp:txXfrm>
        <a:off x="280460" y="2459587"/>
        <a:ext cx="1083829" cy="541914"/>
      </dsp:txXfrm>
    </dsp:sp>
    <dsp:sp modelId="{CD41667D-3F9E-4D5C-B694-AA0B03EC7595}">
      <dsp:nvSpPr>
        <dsp:cNvPr id="0" name=""/>
        <dsp:cNvSpPr/>
      </dsp:nvSpPr>
      <dsp:spPr>
        <a:xfrm>
          <a:off x="1320936" y="1733611"/>
          <a:ext cx="1083829" cy="54191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Rene</a:t>
          </a:r>
          <a:br>
            <a:rPr lang="en-US" sz="1200" kern="1200"/>
          </a:br>
          <a:r>
            <a:rPr lang="en-US" sz="1200" kern="1200"/>
            <a:t>1742</a:t>
          </a:r>
        </a:p>
      </dsp:txBody>
      <dsp:txXfrm>
        <a:off x="1320936" y="1733611"/>
        <a:ext cx="1083829" cy="541914"/>
      </dsp:txXfrm>
    </dsp:sp>
    <dsp:sp modelId="{FBA20861-C210-4224-93F7-E30E2D5750CF}">
      <dsp:nvSpPr>
        <dsp:cNvPr id="0" name=""/>
        <dsp:cNvSpPr/>
      </dsp:nvSpPr>
      <dsp:spPr>
        <a:xfrm>
          <a:off x="1541517" y="2435732"/>
          <a:ext cx="1083829"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Martin</a:t>
          </a:r>
          <a:br>
            <a:rPr lang="en-US" sz="1200" kern="1200"/>
          </a:br>
          <a:r>
            <a:rPr lang="en-US" sz="1200" kern="1200"/>
            <a:t>1768</a:t>
          </a:r>
        </a:p>
      </dsp:txBody>
      <dsp:txXfrm>
        <a:off x="1541517" y="2435732"/>
        <a:ext cx="1083829" cy="541914"/>
      </dsp:txXfrm>
    </dsp:sp>
    <dsp:sp modelId="{3ECF59BB-389F-4C8B-8F88-F860A0FC9ADF}">
      <dsp:nvSpPr>
        <dsp:cNvPr id="0" name=""/>
        <dsp:cNvSpPr/>
      </dsp:nvSpPr>
      <dsp:spPr>
        <a:xfrm>
          <a:off x="5056118" y="964093"/>
          <a:ext cx="1083829" cy="541914"/>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Peter 1707</a:t>
          </a:r>
          <a:br>
            <a:rPr lang="en-US" sz="1200" kern="1200" dirty="0"/>
          </a:br>
          <a:r>
            <a:rPr lang="en-US" sz="1200" b="1" i="1" kern="1200" dirty="0"/>
            <a:t>No SNP</a:t>
          </a:r>
          <a:endParaRPr lang="en-US" sz="1200" kern="1200" dirty="0"/>
        </a:p>
      </dsp:txBody>
      <dsp:txXfrm>
        <a:off x="5056118" y="964093"/>
        <a:ext cx="1083829" cy="541914"/>
      </dsp:txXfrm>
    </dsp:sp>
    <dsp:sp modelId="{67C5E47E-4518-41CE-BE01-BA5F12B32BBF}">
      <dsp:nvSpPr>
        <dsp:cNvPr id="0" name=""/>
        <dsp:cNvSpPr/>
      </dsp:nvSpPr>
      <dsp:spPr>
        <a:xfrm>
          <a:off x="2632370" y="1733611"/>
          <a:ext cx="1083829" cy="541914"/>
        </a:xfrm>
        <a:prstGeom prst="rect">
          <a:avLst/>
        </a:prstGeom>
        <a:solidFill>
          <a:schemeClr val="accent5">
            <a:hueOff val="0"/>
            <a:satOff val="0"/>
            <a:lumOff val="0"/>
            <a:alphaOff val="0"/>
          </a:schemeClr>
        </a:solidFill>
        <a:ln w="254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rPr>
            <a:t>R-FTB45915</a:t>
          </a:r>
          <a:br>
            <a:rPr lang="en-US" sz="1000" kern="1200" dirty="0"/>
          </a:br>
          <a:r>
            <a:rPr lang="en-US" sz="1200" b="1" kern="1200" dirty="0">
              <a:solidFill>
                <a:srgbClr val="FFC000"/>
              </a:solidFill>
            </a:rPr>
            <a:t>William</a:t>
          </a:r>
          <a:br>
            <a:rPr lang="en-US" sz="1000" kern="1200" dirty="0"/>
          </a:br>
          <a:r>
            <a:rPr lang="en-US" sz="1000" kern="1200" dirty="0"/>
            <a:t>1730's ?</a:t>
          </a:r>
        </a:p>
      </dsp:txBody>
      <dsp:txXfrm>
        <a:off x="2632370" y="1733611"/>
        <a:ext cx="1083829" cy="541914"/>
      </dsp:txXfrm>
    </dsp:sp>
    <dsp:sp modelId="{CC97B318-D2EF-4C34-954C-273AACD620D7}">
      <dsp:nvSpPr>
        <dsp:cNvPr id="0" name=""/>
        <dsp:cNvSpPr/>
      </dsp:nvSpPr>
      <dsp:spPr>
        <a:xfrm>
          <a:off x="2852950" y="2435732"/>
          <a:ext cx="1083829"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James</a:t>
          </a:r>
          <a:br>
            <a:rPr lang="en-US" sz="1200" kern="1200" dirty="0"/>
          </a:br>
          <a:r>
            <a:rPr lang="en-US" sz="1200" kern="1200" dirty="0"/>
            <a:t>1761</a:t>
          </a:r>
          <a:br>
            <a:rPr lang="en-US" sz="1200" kern="1200" dirty="0"/>
          </a:br>
          <a:r>
            <a:rPr lang="en-US" sz="1200" kern="1200" dirty="0"/>
            <a:t> </a:t>
          </a:r>
          <a:r>
            <a:rPr lang="en-US" sz="1200" i="1" kern="1200" dirty="0"/>
            <a:t>No SNP</a:t>
          </a:r>
        </a:p>
      </dsp:txBody>
      <dsp:txXfrm>
        <a:off x="2852950" y="2435732"/>
        <a:ext cx="1083829" cy="541914"/>
      </dsp:txXfrm>
    </dsp:sp>
    <dsp:sp modelId="{26978CCF-C2D5-4FBD-90A2-161FF5BB8C70}">
      <dsp:nvSpPr>
        <dsp:cNvPr id="0" name=""/>
        <dsp:cNvSpPr/>
      </dsp:nvSpPr>
      <dsp:spPr>
        <a:xfrm>
          <a:off x="2852950" y="3205251"/>
          <a:ext cx="1083829"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Jesse</a:t>
          </a:r>
          <a:br>
            <a:rPr lang="en-US" sz="1200" kern="1200"/>
          </a:br>
          <a:r>
            <a:rPr lang="en-US" sz="1200" kern="1200"/>
            <a:t>1760-65</a:t>
          </a:r>
        </a:p>
      </dsp:txBody>
      <dsp:txXfrm>
        <a:off x="2852950" y="3205251"/>
        <a:ext cx="1083829" cy="541914"/>
      </dsp:txXfrm>
    </dsp:sp>
    <dsp:sp modelId="{FDE505C2-3424-465D-8BBA-4DEA1876C438}">
      <dsp:nvSpPr>
        <dsp:cNvPr id="0" name=""/>
        <dsp:cNvSpPr/>
      </dsp:nvSpPr>
      <dsp:spPr>
        <a:xfrm>
          <a:off x="2852950" y="3974770"/>
          <a:ext cx="1083829" cy="666750"/>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George</a:t>
          </a:r>
          <a:br>
            <a:rPr lang="en-US" sz="1200" kern="1200" dirty="0"/>
          </a:br>
          <a:r>
            <a:rPr lang="en-US" sz="1200" kern="1200" dirty="0"/>
            <a:t>1766 </a:t>
          </a:r>
          <a:br>
            <a:rPr lang="en-US" sz="1200" kern="1200" dirty="0"/>
          </a:br>
          <a:r>
            <a:rPr lang="en-US" sz="1200" i="1" kern="1200" dirty="0"/>
            <a:t>No SNP</a:t>
          </a:r>
        </a:p>
      </dsp:txBody>
      <dsp:txXfrm>
        <a:off x="2852950" y="3974770"/>
        <a:ext cx="1083829" cy="666750"/>
      </dsp:txXfrm>
    </dsp:sp>
    <dsp:sp modelId="{B391DB46-6FB8-46B6-8F65-D5FFC498684F}">
      <dsp:nvSpPr>
        <dsp:cNvPr id="0" name=""/>
        <dsp:cNvSpPr/>
      </dsp:nvSpPr>
      <dsp:spPr>
        <a:xfrm>
          <a:off x="2852950" y="4869124"/>
          <a:ext cx="1083829"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Robert R.</a:t>
          </a:r>
          <a:br>
            <a:rPr lang="en-US" sz="1200" kern="1200" dirty="0"/>
          </a:br>
          <a:r>
            <a:rPr lang="en-US" sz="1200" kern="1200" dirty="0"/>
            <a:t>1770</a:t>
          </a:r>
        </a:p>
      </dsp:txBody>
      <dsp:txXfrm>
        <a:off x="2852950" y="4869124"/>
        <a:ext cx="1083829" cy="541914"/>
      </dsp:txXfrm>
    </dsp:sp>
    <dsp:sp modelId="{8001AD92-7B6B-4559-8E9E-F6B51CF38DC1}">
      <dsp:nvSpPr>
        <dsp:cNvPr id="0" name=""/>
        <dsp:cNvSpPr/>
      </dsp:nvSpPr>
      <dsp:spPr>
        <a:xfrm>
          <a:off x="3943803" y="1733611"/>
          <a:ext cx="1083829" cy="541914"/>
        </a:xfrm>
        <a:prstGeom prst="rect">
          <a:avLst/>
        </a:prstGeom>
        <a:solidFill>
          <a:schemeClr val="accent5">
            <a:hueOff val="0"/>
            <a:satOff val="0"/>
            <a:lumOff val="0"/>
            <a:alphaOff val="0"/>
          </a:schemeClr>
        </a:solidFill>
        <a:ln w="254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rPr>
            <a:t>R-FTC75609</a:t>
          </a:r>
          <a:br>
            <a:rPr lang="en-US" sz="1000" kern="1200" dirty="0"/>
          </a:br>
          <a:r>
            <a:rPr lang="en-US" sz="1200" b="1" kern="1200" dirty="0">
              <a:solidFill>
                <a:srgbClr val="FFC000"/>
              </a:solidFill>
            </a:rPr>
            <a:t>Rev. John</a:t>
          </a:r>
          <a:br>
            <a:rPr lang="en-US" sz="1000" kern="1200" dirty="0"/>
          </a:br>
          <a:r>
            <a:rPr lang="en-US" sz="1000" kern="1200" dirty="0"/>
            <a:t>1730's ?</a:t>
          </a:r>
        </a:p>
      </dsp:txBody>
      <dsp:txXfrm>
        <a:off x="3943803" y="1733611"/>
        <a:ext cx="1083829" cy="541914"/>
      </dsp:txXfrm>
    </dsp:sp>
    <dsp:sp modelId="{2A5DACC2-BE4C-4052-8966-B91BCC7B0872}">
      <dsp:nvSpPr>
        <dsp:cNvPr id="0" name=""/>
        <dsp:cNvSpPr/>
      </dsp:nvSpPr>
      <dsp:spPr>
        <a:xfrm>
          <a:off x="4164384" y="2479275"/>
          <a:ext cx="1083829"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rPr>
            <a:t>R-FTD43063</a:t>
          </a:r>
          <a:br>
            <a:rPr lang="en-US" sz="1100" kern="1200" dirty="0"/>
          </a:br>
          <a:r>
            <a:rPr lang="en-US" sz="1200" kern="1200" dirty="0"/>
            <a:t>Abner</a:t>
          </a:r>
          <a:br>
            <a:rPr lang="en-US" sz="1100" kern="1200" dirty="0"/>
          </a:br>
          <a:r>
            <a:rPr lang="en-US" sz="1100" kern="1200" dirty="0"/>
            <a:t>1765</a:t>
          </a:r>
        </a:p>
      </dsp:txBody>
      <dsp:txXfrm>
        <a:off x="4164384" y="2479275"/>
        <a:ext cx="1083829" cy="541914"/>
      </dsp:txXfrm>
    </dsp:sp>
    <dsp:sp modelId="{5E5A3A1D-7F6E-4888-8980-06FC526E3A2B}">
      <dsp:nvSpPr>
        <dsp:cNvPr id="0" name=""/>
        <dsp:cNvSpPr/>
      </dsp:nvSpPr>
      <dsp:spPr>
        <a:xfrm>
          <a:off x="4164384" y="3248794"/>
          <a:ext cx="1083829" cy="712308"/>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rPr>
            <a:t>R-FTF20113</a:t>
          </a:r>
          <a:br>
            <a:rPr lang="en-US" sz="1100" kern="1200" dirty="0"/>
          </a:br>
          <a:r>
            <a:rPr lang="en-US" sz="1100" kern="1200" dirty="0"/>
            <a:t>Edward Brigand</a:t>
          </a:r>
          <a:br>
            <a:rPr lang="en-US" sz="1100" kern="1200" dirty="0"/>
          </a:br>
          <a:r>
            <a:rPr lang="en-US" sz="1100" kern="1200" dirty="0"/>
            <a:t>1769</a:t>
          </a:r>
        </a:p>
      </dsp:txBody>
      <dsp:txXfrm>
        <a:off x="4164384" y="3248794"/>
        <a:ext cx="1083829" cy="712308"/>
      </dsp:txXfrm>
    </dsp:sp>
    <dsp:sp modelId="{3B4067B0-9B0D-4727-A7BE-43DD6C0AE8F7}">
      <dsp:nvSpPr>
        <dsp:cNvPr id="0" name=""/>
        <dsp:cNvSpPr/>
      </dsp:nvSpPr>
      <dsp:spPr>
        <a:xfrm>
          <a:off x="4164384" y="4188707"/>
          <a:ext cx="1083829"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i="1" kern="1200"/>
            <a:t>No SNP</a:t>
          </a:r>
          <a:br>
            <a:rPr lang="en-US" sz="1200" kern="1200"/>
          </a:br>
          <a:r>
            <a:rPr lang="en-US" sz="1200" kern="1200"/>
            <a:t>Elijah</a:t>
          </a:r>
          <a:br>
            <a:rPr lang="en-US" sz="1200" kern="1200"/>
          </a:br>
          <a:r>
            <a:rPr lang="en-US" sz="1200" kern="1200"/>
            <a:t>1776</a:t>
          </a:r>
        </a:p>
      </dsp:txBody>
      <dsp:txXfrm>
        <a:off x="4164384" y="4188707"/>
        <a:ext cx="1083829" cy="541914"/>
      </dsp:txXfrm>
    </dsp:sp>
    <dsp:sp modelId="{CF0AD272-FDE4-4AAC-8E63-805EBCE9832D}">
      <dsp:nvSpPr>
        <dsp:cNvPr id="0" name=""/>
        <dsp:cNvSpPr/>
      </dsp:nvSpPr>
      <dsp:spPr>
        <a:xfrm>
          <a:off x="4164384" y="4914683"/>
          <a:ext cx="1083829"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Joseph</a:t>
          </a:r>
          <a:br>
            <a:rPr lang="en-US" sz="1200" kern="1200"/>
          </a:br>
          <a:r>
            <a:rPr lang="en-US" sz="1200" kern="1200"/>
            <a:t>1783</a:t>
          </a:r>
        </a:p>
      </dsp:txBody>
      <dsp:txXfrm>
        <a:off x="4164384" y="4914683"/>
        <a:ext cx="1083829" cy="541914"/>
      </dsp:txXfrm>
    </dsp:sp>
    <dsp:sp modelId="{A040F292-2611-4035-BAD6-209D7FD568E3}">
      <dsp:nvSpPr>
        <dsp:cNvPr id="0" name=""/>
        <dsp:cNvSpPr/>
      </dsp:nvSpPr>
      <dsp:spPr>
        <a:xfrm>
          <a:off x="7479866" y="1733611"/>
          <a:ext cx="1083829" cy="54191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rPr>
            <a:t>R-Y86031</a:t>
          </a:r>
        </a:p>
      </dsp:txBody>
      <dsp:txXfrm>
        <a:off x="7479866" y="1733611"/>
        <a:ext cx="1083829" cy="541914"/>
      </dsp:txXfrm>
    </dsp:sp>
    <dsp:sp modelId="{AB7E8899-1FE0-4770-93C9-D7B0500B90F1}">
      <dsp:nvSpPr>
        <dsp:cNvPr id="0" name=""/>
        <dsp:cNvSpPr/>
      </dsp:nvSpPr>
      <dsp:spPr>
        <a:xfrm>
          <a:off x="5475817" y="2503130"/>
          <a:ext cx="1083829" cy="1129138"/>
        </a:xfrm>
        <a:prstGeom prst="rect">
          <a:avLst/>
        </a:prstGeom>
        <a:solidFill>
          <a:schemeClr val="accent6"/>
        </a:solidFill>
        <a:ln w="254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b="1" i="1" kern="1200" baseline="0"/>
            <a:t>Traditional Descendants of </a:t>
          </a:r>
          <a:br>
            <a:rPr lang="en-US" sz="1050" b="1" i="1" kern="1200" baseline="0"/>
          </a:br>
          <a:r>
            <a:rPr lang="en-US" sz="1050" b="1" i="1" kern="1200" baseline="0">
              <a:solidFill>
                <a:srgbClr val="FFC000"/>
              </a:solidFill>
            </a:rPr>
            <a:t>Rev. </a:t>
          </a:r>
          <a:r>
            <a:rPr lang="en-US" sz="1400" b="1" i="1" kern="1200" baseline="0">
              <a:solidFill>
                <a:srgbClr val="FFC000"/>
              </a:solidFill>
            </a:rPr>
            <a:t>James</a:t>
          </a:r>
          <a:r>
            <a:rPr lang="en-US" sz="1050" b="1" i="1" kern="1200" baseline="0">
              <a:solidFill>
                <a:schemeClr val="accent4"/>
              </a:solidFill>
            </a:rPr>
            <a:t>:</a:t>
          </a:r>
          <a:br>
            <a:rPr lang="en-US" sz="1050" b="1" i="1" kern="1200" baseline="0">
              <a:solidFill>
                <a:srgbClr val="C00000"/>
              </a:solidFill>
            </a:rPr>
          </a:br>
          <a:r>
            <a:rPr lang="en-US" sz="1050" kern="1200" baseline="0"/>
            <a:t>Obediah, Absalom, John 1807-10</a:t>
          </a:r>
        </a:p>
      </dsp:txBody>
      <dsp:txXfrm>
        <a:off x="5475817" y="2503130"/>
        <a:ext cx="1083829" cy="1129138"/>
      </dsp:txXfrm>
    </dsp:sp>
    <dsp:sp modelId="{B3620A35-4CC6-410F-A6C5-C637F8A5A513}">
      <dsp:nvSpPr>
        <dsp:cNvPr id="0" name=""/>
        <dsp:cNvSpPr/>
      </dsp:nvSpPr>
      <dsp:spPr>
        <a:xfrm>
          <a:off x="5804781" y="3760648"/>
          <a:ext cx="900737"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Obediah </a:t>
          </a:r>
          <a:br>
            <a:rPr lang="en-US" sz="1200" kern="1200"/>
          </a:br>
          <a:r>
            <a:rPr lang="en-US" sz="1200" kern="1200"/>
            <a:t>1785</a:t>
          </a:r>
        </a:p>
      </dsp:txBody>
      <dsp:txXfrm>
        <a:off x="5804781" y="3760648"/>
        <a:ext cx="900737" cy="541914"/>
      </dsp:txXfrm>
    </dsp:sp>
    <dsp:sp modelId="{9C65FC4B-2A6A-41B9-9524-BDBD584CE33B}">
      <dsp:nvSpPr>
        <dsp:cNvPr id="0" name=""/>
        <dsp:cNvSpPr/>
      </dsp:nvSpPr>
      <dsp:spPr>
        <a:xfrm>
          <a:off x="5781912" y="4394418"/>
          <a:ext cx="924430"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Absalom</a:t>
          </a:r>
          <a:br>
            <a:rPr lang="en-US" sz="1200" kern="1200" dirty="0"/>
          </a:br>
          <a:r>
            <a:rPr lang="en-US" sz="1100" kern="1200" dirty="0"/>
            <a:t>1785-90 </a:t>
          </a:r>
          <a:br>
            <a:rPr lang="en-US" sz="1100" kern="1200" dirty="0"/>
          </a:br>
          <a:r>
            <a:rPr lang="en-US" sz="1100" kern="1200" dirty="0"/>
            <a:t>(James 1812)</a:t>
          </a:r>
        </a:p>
      </dsp:txBody>
      <dsp:txXfrm>
        <a:off x="5781912" y="4394418"/>
        <a:ext cx="924430" cy="541914"/>
      </dsp:txXfrm>
    </dsp:sp>
    <dsp:sp modelId="{C216309D-1FCA-4525-815F-B8EAD1D67872}">
      <dsp:nvSpPr>
        <dsp:cNvPr id="0" name=""/>
        <dsp:cNvSpPr/>
      </dsp:nvSpPr>
      <dsp:spPr>
        <a:xfrm>
          <a:off x="5804781" y="5009653"/>
          <a:ext cx="954365"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John 1807-10</a:t>
          </a:r>
        </a:p>
      </dsp:txBody>
      <dsp:txXfrm>
        <a:off x="5804781" y="5009653"/>
        <a:ext cx="954365" cy="541914"/>
      </dsp:txXfrm>
    </dsp:sp>
    <dsp:sp modelId="{9ED1417E-17C1-4CD0-9995-1C1858C77CEC}">
      <dsp:nvSpPr>
        <dsp:cNvPr id="0" name=""/>
        <dsp:cNvSpPr/>
      </dsp:nvSpPr>
      <dsp:spPr>
        <a:xfrm>
          <a:off x="6681664" y="2512018"/>
          <a:ext cx="1056874" cy="885060"/>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rPr>
            <a:t>R-FTC39394</a:t>
          </a:r>
          <a:br>
            <a:rPr lang="en-US" sz="1050" b="1" kern="1200" dirty="0">
              <a:solidFill>
                <a:sysClr val="windowText" lastClr="000000"/>
              </a:solidFill>
            </a:rPr>
          </a:br>
          <a:br>
            <a:rPr lang="en-US" sz="1000" kern="1200" dirty="0"/>
          </a:br>
          <a:r>
            <a:rPr lang="en-US" sz="1200" b="1" kern="1200" dirty="0"/>
            <a:t>Stephen</a:t>
          </a:r>
          <a:r>
            <a:rPr lang="en-US" sz="1050" b="1" kern="1200" dirty="0"/>
            <a:t> 1762</a:t>
          </a:r>
          <a:br>
            <a:rPr lang="en-US" sz="1050" b="1" kern="1200" dirty="0"/>
          </a:br>
          <a:endParaRPr lang="en-US" sz="900" kern="1200" dirty="0"/>
        </a:p>
      </dsp:txBody>
      <dsp:txXfrm>
        <a:off x="6681664" y="2512018"/>
        <a:ext cx="1056874" cy="885060"/>
      </dsp:txXfrm>
    </dsp:sp>
    <dsp:sp modelId="{382E46DC-ED2C-4C78-BC56-A12CDF78CB90}">
      <dsp:nvSpPr>
        <dsp:cNvPr id="0" name=""/>
        <dsp:cNvSpPr/>
      </dsp:nvSpPr>
      <dsp:spPr>
        <a:xfrm>
          <a:off x="6979730" y="3608164"/>
          <a:ext cx="894289"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Royal 1790</a:t>
          </a:r>
        </a:p>
      </dsp:txBody>
      <dsp:txXfrm>
        <a:off x="6979730" y="3608164"/>
        <a:ext cx="894289" cy="541914"/>
      </dsp:txXfrm>
    </dsp:sp>
    <dsp:sp modelId="{06B98069-0270-42A2-BBE1-F5E190FD44D8}">
      <dsp:nvSpPr>
        <dsp:cNvPr id="0" name=""/>
        <dsp:cNvSpPr/>
      </dsp:nvSpPr>
      <dsp:spPr>
        <a:xfrm>
          <a:off x="6972100" y="4232656"/>
          <a:ext cx="919726"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James 1800</a:t>
          </a:r>
        </a:p>
      </dsp:txBody>
      <dsp:txXfrm>
        <a:off x="6972100" y="4232656"/>
        <a:ext cx="919726" cy="541914"/>
      </dsp:txXfrm>
    </dsp:sp>
    <dsp:sp modelId="{1E5ADEAA-07BA-4790-A7A9-9B3F37A1496A}">
      <dsp:nvSpPr>
        <dsp:cNvPr id="0" name=""/>
        <dsp:cNvSpPr/>
      </dsp:nvSpPr>
      <dsp:spPr>
        <a:xfrm>
          <a:off x="9145164" y="2511925"/>
          <a:ext cx="1083829" cy="765692"/>
        </a:xfrm>
        <a:prstGeom prst="rect">
          <a:avLst/>
        </a:prstGeom>
        <a:solidFill>
          <a:schemeClr val="accent6"/>
        </a:solidFill>
        <a:ln w="254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rgbClr val="FFC000"/>
              </a:solidFill>
            </a:rPr>
            <a:t>Abraham</a:t>
          </a:r>
          <a:br>
            <a:rPr lang="en-US" sz="1000" kern="1200" dirty="0"/>
          </a:br>
          <a:r>
            <a:rPr lang="en-US" sz="1200" kern="1200" dirty="0"/>
            <a:t>c1750 </a:t>
          </a:r>
          <a:br>
            <a:rPr lang="en-US" sz="1200" kern="1200" dirty="0"/>
          </a:br>
          <a:r>
            <a:rPr lang="en-US" sz="1200" i="1" kern="1200" dirty="0"/>
            <a:t>No SNP</a:t>
          </a:r>
          <a:endParaRPr lang="en-US" sz="1100" i="1" kern="1200" dirty="0"/>
        </a:p>
      </dsp:txBody>
      <dsp:txXfrm>
        <a:off x="9145164" y="2511925"/>
        <a:ext cx="1083829" cy="765692"/>
      </dsp:txXfrm>
    </dsp:sp>
    <dsp:sp modelId="{BF6D2646-6A46-4BEC-ADC5-1AD705876192}">
      <dsp:nvSpPr>
        <dsp:cNvPr id="0" name=""/>
        <dsp:cNvSpPr/>
      </dsp:nvSpPr>
      <dsp:spPr>
        <a:xfrm>
          <a:off x="9407321" y="3487626"/>
          <a:ext cx="1083829"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Elisha 1778</a:t>
          </a:r>
        </a:p>
      </dsp:txBody>
      <dsp:txXfrm>
        <a:off x="9407321" y="3487626"/>
        <a:ext cx="1083829" cy="541914"/>
      </dsp:txXfrm>
    </dsp:sp>
    <dsp:sp modelId="{FFE1EDF4-9706-4E31-A2D2-5E3C2BBAF2D9}">
      <dsp:nvSpPr>
        <dsp:cNvPr id="0" name=""/>
        <dsp:cNvSpPr/>
      </dsp:nvSpPr>
      <dsp:spPr>
        <a:xfrm>
          <a:off x="9402043" y="4115873"/>
          <a:ext cx="1083829" cy="54191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Abraham, Jr. 1793</a:t>
          </a:r>
        </a:p>
      </dsp:txBody>
      <dsp:txXfrm>
        <a:off x="9402043" y="4115873"/>
        <a:ext cx="1083829" cy="541914"/>
      </dsp:txXfrm>
    </dsp:sp>
    <dsp:sp modelId="{2809C425-7EC4-4A5D-9ACD-6FE11F4C66AC}">
      <dsp:nvSpPr>
        <dsp:cNvPr id="0" name=""/>
        <dsp:cNvSpPr/>
      </dsp:nvSpPr>
      <dsp:spPr>
        <a:xfrm>
          <a:off x="7929205" y="2512278"/>
          <a:ext cx="1083829" cy="809387"/>
        </a:xfrm>
        <a:prstGeom prst="rect">
          <a:avLst/>
        </a:prstGeom>
        <a:solidFill>
          <a:schemeClr val="accent6"/>
        </a:solidFill>
        <a:ln w="254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rPr>
            <a:t>R-FTE9604</a:t>
          </a:r>
          <a:br>
            <a:rPr lang="en-US" sz="1000" kern="1200" dirty="0"/>
          </a:br>
          <a:r>
            <a:rPr lang="en-US" sz="1200" b="1" kern="1200" dirty="0">
              <a:solidFill>
                <a:srgbClr val="FFC000"/>
              </a:solidFill>
            </a:rPr>
            <a:t>Rene</a:t>
          </a:r>
          <a:br>
            <a:rPr lang="en-US" sz="1050" b="1" kern="1200" dirty="0">
              <a:solidFill>
                <a:schemeClr val="bg1"/>
              </a:solidFill>
            </a:rPr>
          </a:br>
          <a:r>
            <a:rPr lang="en-US" sz="1050" b="1" kern="1200" dirty="0">
              <a:solidFill>
                <a:schemeClr val="bg1"/>
              </a:solidFill>
            </a:rPr>
            <a:t>(Son of </a:t>
          </a:r>
          <a:r>
            <a:rPr lang="en-US" sz="1100" b="1" kern="1200" dirty="0">
              <a:solidFill>
                <a:schemeClr val="bg1"/>
              </a:solidFill>
            </a:rPr>
            <a:t>Peter</a:t>
          </a:r>
          <a:r>
            <a:rPr lang="en-US" sz="1050" b="1" kern="1200" dirty="0">
              <a:solidFill>
                <a:schemeClr val="bg1"/>
              </a:solidFill>
            </a:rPr>
            <a:t>)</a:t>
          </a:r>
          <a:br>
            <a:rPr lang="en-US" sz="1050" kern="1200" dirty="0">
              <a:solidFill>
                <a:schemeClr val="accent4"/>
              </a:solidFill>
            </a:rPr>
          </a:br>
          <a:r>
            <a:rPr lang="en-US" sz="1050" kern="1200" dirty="0"/>
            <a:t>c1748</a:t>
          </a:r>
        </a:p>
      </dsp:txBody>
      <dsp:txXfrm>
        <a:off x="7929205" y="2512278"/>
        <a:ext cx="1083829" cy="809387"/>
      </dsp:txXfrm>
    </dsp:sp>
    <dsp:sp modelId="{4D53E431-3EFE-4BC8-9B36-3D0E0BFFD2D1}">
      <dsp:nvSpPr>
        <dsp:cNvPr id="0" name=""/>
        <dsp:cNvSpPr/>
      </dsp:nvSpPr>
      <dsp:spPr>
        <a:xfrm>
          <a:off x="8142893" y="3494324"/>
          <a:ext cx="992234" cy="965973"/>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John 1783</a:t>
          </a:r>
          <a:br>
            <a:rPr lang="en-US" sz="1200" kern="1200"/>
          </a:br>
          <a:r>
            <a:rPr lang="en-US" sz="1200" kern="1200"/>
            <a:t>sons:</a:t>
          </a:r>
          <a:br>
            <a:rPr lang="en-US" sz="1200" kern="1200"/>
          </a:br>
          <a:r>
            <a:rPr lang="en-US" sz="1200" kern="1200"/>
            <a:t>Miles 1807</a:t>
          </a:r>
          <a:br>
            <a:rPr lang="en-US" sz="1200" kern="1200"/>
          </a:br>
          <a:r>
            <a:rPr lang="en-US" sz="1200" kern="1200"/>
            <a:t>John B. 1822</a:t>
          </a:r>
        </a:p>
      </dsp:txBody>
      <dsp:txXfrm>
        <a:off x="8142893" y="3494324"/>
        <a:ext cx="992234" cy="965973"/>
      </dsp:txXfrm>
    </dsp:sp>
    <dsp:sp modelId="{91C2848C-12A4-446D-B46C-2BE3F10043E9}">
      <dsp:nvSpPr>
        <dsp:cNvPr id="0" name=""/>
        <dsp:cNvSpPr/>
      </dsp:nvSpPr>
      <dsp:spPr>
        <a:xfrm>
          <a:off x="10474015" y="964093"/>
          <a:ext cx="1083829" cy="541914"/>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Jean Adam </a:t>
          </a:r>
          <a:br>
            <a:rPr lang="en-US" sz="1200" kern="1200" dirty="0"/>
          </a:br>
          <a:r>
            <a:rPr lang="en-US" sz="1200" kern="1200" dirty="0"/>
            <a:t>1790</a:t>
          </a:r>
        </a:p>
      </dsp:txBody>
      <dsp:txXfrm>
        <a:off x="10474015" y="964093"/>
        <a:ext cx="1083829" cy="541914"/>
      </dsp:txXfrm>
    </dsp:sp>
    <dsp:sp modelId="{73E29317-438E-416B-994C-C9F612996EF7}">
      <dsp:nvSpPr>
        <dsp:cNvPr id="0" name=""/>
        <dsp:cNvSpPr/>
      </dsp:nvSpPr>
      <dsp:spPr>
        <a:xfrm>
          <a:off x="10661766" y="1676044"/>
          <a:ext cx="1083829" cy="541914"/>
        </a:xfrm>
        <a:prstGeom prst="rect">
          <a:avLst/>
        </a:prstGeom>
        <a:pattFill prst="pct60">
          <a:fgClr>
            <a:schemeClr val="accent5">
              <a:hueOff val="0"/>
              <a:satOff val="0"/>
              <a:lumOff val="0"/>
            </a:schemeClr>
          </a:fgClr>
          <a:bgClr>
            <a:schemeClr val="bg1"/>
          </a:bgClr>
        </a:patt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Pierre</a:t>
          </a:r>
          <a:br>
            <a:rPr lang="en-US" sz="1200" b="1" kern="1200"/>
          </a:br>
          <a:r>
            <a:rPr lang="en-US" sz="1200" b="1" kern="1200"/>
            <a:t>1728</a:t>
          </a:r>
        </a:p>
      </dsp:txBody>
      <dsp:txXfrm>
        <a:off x="10661766" y="1676044"/>
        <a:ext cx="1083829" cy="541914"/>
      </dsp:txXfrm>
    </dsp:sp>
    <dsp:sp modelId="{1B5C92A6-46DE-423F-83F1-79BB9AE4BDA2}">
      <dsp:nvSpPr>
        <dsp:cNvPr id="0" name=""/>
        <dsp:cNvSpPr/>
      </dsp:nvSpPr>
      <dsp:spPr>
        <a:xfrm>
          <a:off x="9407321" y="1672868"/>
          <a:ext cx="1083829" cy="54191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John II</a:t>
          </a:r>
          <a:br>
            <a:rPr lang="en-US" sz="1200" b="1" kern="1200"/>
          </a:br>
          <a:r>
            <a:rPr lang="en-US" sz="1200" b="1" kern="1200"/>
            <a:t>1721</a:t>
          </a:r>
        </a:p>
      </dsp:txBody>
      <dsp:txXfrm>
        <a:off x="9407321" y="1672868"/>
        <a:ext cx="1083829" cy="54191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2AA3B-1CD4-4624-8BA3-B8C75BD2815E}">
      <dsp:nvSpPr>
        <dsp:cNvPr id="0" name=""/>
        <dsp:cNvSpPr/>
      </dsp:nvSpPr>
      <dsp:spPr>
        <a:xfrm>
          <a:off x="8925" y="0"/>
          <a:ext cx="9126149" cy="457200"/>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US" sz="2000" b="1" kern="1200" dirty="0"/>
            <a:t>Haplogroup SNP’s applied to our current genealogy</a:t>
          </a:r>
          <a:endParaRPr lang="en-US" sz="2800" kern="1200" dirty="0"/>
        </a:p>
        <a:p>
          <a:pPr marL="0" lvl="0" indent="0" algn="ctr" defTabSz="889000">
            <a:lnSpc>
              <a:spcPct val="90000"/>
            </a:lnSpc>
            <a:spcBef>
              <a:spcPct val="0"/>
            </a:spcBef>
            <a:spcAft>
              <a:spcPct val="35000"/>
            </a:spcAft>
            <a:buNone/>
          </a:pPr>
          <a:endParaRPr lang="en-US" sz="2800" kern="1200" dirty="0"/>
        </a:p>
      </dsp:txBody>
      <dsp:txXfrm>
        <a:off x="22316" y="13391"/>
        <a:ext cx="9099367" cy="43041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2AA3B-1CD4-4624-8BA3-B8C75BD2815E}">
      <dsp:nvSpPr>
        <dsp:cNvPr id="0" name=""/>
        <dsp:cNvSpPr/>
      </dsp:nvSpPr>
      <dsp:spPr>
        <a:xfrm>
          <a:off x="8925" y="0"/>
          <a:ext cx="9126149" cy="649000"/>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kern="1200" dirty="0"/>
            <a:t>Chastain Y-DNA Project</a:t>
          </a:r>
          <a:br>
            <a:rPr lang="en-US" sz="2800" kern="1200" dirty="0"/>
          </a:br>
          <a:endParaRPr lang="en-US" sz="2800" kern="1200" dirty="0">
            <a:solidFill>
              <a:schemeClr val="tx1"/>
            </a:solidFill>
          </a:endParaRPr>
        </a:p>
      </dsp:txBody>
      <dsp:txXfrm>
        <a:off x="27934" y="19009"/>
        <a:ext cx="9088131" cy="61098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2AA3B-1CD4-4624-8BA3-B8C75BD2815E}">
      <dsp:nvSpPr>
        <dsp:cNvPr id="0" name=""/>
        <dsp:cNvSpPr/>
      </dsp:nvSpPr>
      <dsp:spPr>
        <a:xfrm>
          <a:off x="8925" y="0"/>
          <a:ext cx="9126149" cy="649000"/>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kern="1200" dirty="0"/>
            <a:t>Chastain Y-DNA Project</a:t>
          </a:r>
          <a:br>
            <a:rPr lang="en-US" sz="2800" kern="1200" dirty="0"/>
          </a:br>
          <a:r>
            <a:rPr lang="en-US" sz="2800" kern="1200" dirty="0"/>
            <a:t>-</a:t>
          </a:r>
        </a:p>
        <a:p>
          <a:pPr marL="0" lvl="0" indent="0" algn="l" defTabSz="1244600">
            <a:lnSpc>
              <a:spcPct val="90000"/>
            </a:lnSpc>
            <a:spcBef>
              <a:spcPct val="0"/>
            </a:spcBef>
            <a:spcAft>
              <a:spcPct val="35000"/>
            </a:spcAft>
            <a:buNone/>
          </a:pPr>
          <a:br>
            <a:rPr lang="en-US" sz="2800" kern="1200" dirty="0">
              <a:solidFill>
                <a:schemeClr val="tx1"/>
              </a:solidFill>
            </a:rPr>
          </a:br>
          <a:r>
            <a:rPr lang="en-US" sz="2800" kern="1200" dirty="0">
              <a:solidFill>
                <a:schemeClr val="tx1"/>
              </a:solidFill>
            </a:rPr>
            <a:t>Questions and comments</a:t>
          </a:r>
          <a:br>
            <a:rPr lang="en-US" sz="2800" kern="1200" dirty="0">
              <a:solidFill>
                <a:schemeClr val="tx1"/>
              </a:solidFill>
            </a:rPr>
          </a:br>
          <a:endParaRPr lang="en-US" sz="2800" kern="1200" dirty="0">
            <a:solidFill>
              <a:schemeClr val="tx1"/>
            </a:solidFill>
          </a:endParaRPr>
        </a:p>
      </dsp:txBody>
      <dsp:txXfrm>
        <a:off x="27934" y="19009"/>
        <a:ext cx="9088131" cy="61098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94D432-D5AA-4E01-BB28-F4AAFF574A5D}"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D8424-9277-474C-AC52-E287ED3B9757}" type="slidenum">
              <a:rPr lang="en-US" smtClean="0"/>
              <a:t>‹#›</a:t>
            </a:fld>
            <a:endParaRPr lang="en-US"/>
          </a:p>
        </p:txBody>
      </p:sp>
    </p:spTree>
    <p:extLst>
      <p:ext uri="{BB962C8B-B14F-4D97-AF65-F5344CB8AC3E}">
        <p14:creationId xmlns:p14="http://schemas.microsoft.com/office/powerpoint/2010/main" val="3520988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Two types of Y-DNA tests, STR (Short Tandem Repeat) and SNP (Single Nucleotide Polymorphism).  STR tests are the y37-y111, good entry level tests that determine genetic relationship.  The SNP test on the other hand offers a genetic path back in time and </a:t>
            </a:r>
          </a:p>
        </p:txBody>
      </p:sp>
      <p:sp>
        <p:nvSpPr>
          <p:cNvPr id="4" name="Slide Number Placeholder 3"/>
          <p:cNvSpPr>
            <a:spLocks noGrp="1"/>
          </p:cNvSpPr>
          <p:nvPr>
            <p:ph type="sldNum" sz="quarter" idx="5"/>
          </p:nvPr>
        </p:nvSpPr>
        <p:spPr/>
        <p:txBody>
          <a:bodyPr/>
          <a:lstStyle/>
          <a:p>
            <a:pPr marL="0" marR="0" lvl="0" indent="0" algn="r" defTabSz="914249" rtl="0" eaLnBrk="1" fontAlgn="auto" latinLnBrk="0" hangingPunct="1">
              <a:lnSpc>
                <a:spcPct val="100000"/>
              </a:lnSpc>
              <a:spcBef>
                <a:spcPts val="0"/>
              </a:spcBef>
              <a:spcAft>
                <a:spcPts val="0"/>
              </a:spcAft>
              <a:buClrTx/>
              <a:buSzTx/>
              <a:buFontTx/>
              <a:buNone/>
              <a:tabLst/>
              <a:defRPr/>
            </a:pPr>
            <a:fld id="{E99EBD50-174A-44CB-86E0-D3AA36393A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49"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0358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Discuss results of our Big Y Test – Big Y is SNP based test.  STR tests (y37, y67, y111) have not been productive in regards to defining lineages, they certainly provide a degree of relatedness but they do not determine genetic lineages.  </a:t>
            </a:r>
          </a:p>
        </p:txBody>
      </p:sp>
      <p:sp>
        <p:nvSpPr>
          <p:cNvPr id="4" name="Slide Number Placeholder 3"/>
          <p:cNvSpPr>
            <a:spLocks noGrp="1"/>
          </p:cNvSpPr>
          <p:nvPr>
            <p:ph type="sldNum" sz="quarter" idx="5"/>
          </p:nvPr>
        </p:nvSpPr>
        <p:spPr/>
        <p:txBody>
          <a:bodyPr/>
          <a:lstStyle/>
          <a:p>
            <a:pPr marL="0" marR="0" lvl="0" indent="0" algn="r" defTabSz="914249" rtl="0" eaLnBrk="1" fontAlgn="auto" latinLnBrk="0" hangingPunct="1">
              <a:lnSpc>
                <a:spcPct val="100000"/>
              </a:lnSpc>
              <a:spcBef>
                <a:spcPts val="0"/>
              </a:spcBef>
              <a:spcAft>
                <a:spcPts val="0"/>
              </a:spcAft>
              <a:buClrTx/>
              <a:buSzTx/>
              <a:buFontTx/>
              <a:buNone/>
              <a:tabLst/>
              <a:defRPr/>
            </a:pPr>
            <a:fld id="{E99EBD50-174A-44CB-86E0-D3AA36393A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49"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9512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FTB2512 + doesn’t matter how you spell the name or if there are multiple gaps in legal records.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E369BF-42E6-47B6-870F-015C13BF27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495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Discuss possibilities for R-Y86031…Pierre son of Jean Adam, a Peter III son of Peter Jr.???</a:t>
            </a:r>
          </a:p>
        </p:txBody>
      </p:sp>
      <p:sp>
        <p:nvSpPr>
          <p:cNvPr id="4" name="Slide Number Placeholder 3"/>
          <p:cNvSpPr>
            <a:spLocks noGrp="1"/>
          </p:cNvSpPr>
          <p:nvPr>
            <p:ph type="sldNum" sz="quarter" idx="5"/>
          </p:nvPr>
        </p:nvSpPr>
        <p:spPr/>
        <p:txBody>
          <a:bodyPr/>
          <a:lstStyle/>
          <a:p>
            <a:pPr marL="0" marR="0" lvl="0" indent="0" algn="r" defTabSz="914249" rtl="0" eaLnBrk="1" fontAlgn="auto" latinLnBrk="0" hangingPunct="1">
              <a:lnSpc>
                <a:spcPct val="100000"/>
              </a:lnSpc>
              <a:spcBef>
                <a:spcPts val="0"/>
              </a:spcBef>
              <a:spcAft>
                <a:spcPts val="0"/>
              </a:spcAft>
              <a:buClrTx/>
              <a:buSzTx/>
              <a:buFontTx/>
              <a:buNone/>
              <a:tabLst/>
              <a:defRPr/>
            </a:pPr>
            <a:fld id="{E99EBD50-174A-44CB-86E0-D3AA36393A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49"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0281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7F3E6-FB96-4D5A-80C2-6A2D30457BA5}"/>
              </a:ext>
            </a:extLst>
          </p:cNvPr>
          <p:cNvSpPr>
            <a:spLocks noGrp="1"/>
          </p:cNvSpPr>
          <p:nvPr>
            <p:ph type="ctrTitle"/>
          </p:nvPr>
        </p:nvSpPr>
        <p:spPr>
          <a:xfrm>
            <a:off x="1524001"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E00E4A-0C91-4171-82B5-A135D405D417}"/>
              </a:ext>
            </a:extLst>
          </p:cNvPr>
          <p:cNvSpPr>
            <a:spLocks noGrp="1"/>
          </p:cNvSpPr>
          <p:nvPr>
            <p:ph type="subTitle" idx="1"/>
          </p:nvPr>
        </p:nvSpPr>
        <p:spPr>
          <a:xfrm>
            <a:off x="1524001" y="3602040"/>
            <a:ext cx="9144000" cy="1655762"/>
          </a:xfrm>
        </p:spPr>
        <p:txBody>
          <a:bodyPr/>
          <a:lstStyle>
            <a:lvl1pPr marL="0" indent="0" algn="ctr">
              <a:buNone/>
              <a:defRPr sz="2400"/>
            </a:lvl1pPr>
            <a:lvl2pPr marL="457189" indent="0" algn="ctr">
              <a:buNone/>
              <a:defRPr sz="2000"/>
            </a:lvl2pPr>
            <a:lvl3pPr marL="914375" indent="0" algn="ctr">
              <a:buNone/>
              <a:defRPr sz="1800"/>
            </a:lvl3pPr>
            <a:lvl4pPr marL="1371562" indent="0" algn="ctr">
              <a:buNone/>
              <a:defRPr sz="1600"/>
            </a:lvl4pPr>
            <a:lvl5pPr marL="1828751" indent="0" algn="ctr">
              <a:buNone/>
              <a:defRPr sz="1600"/>
            </a:lvl5pPr>
            <a:lvl6pPr marL="2285940" indent="0" algn="ctr">
              <a:buNone/>
              <a:defRPr sz="1600"/>
            </a:lvl6pPr>
            <a:lvl7pPr marL="2743126" indent="0" algn="ctr">
              <a:buNone/>
              <a:defRPr sz="1600"/>
            </a:lvl7pPr>
            <a:lvl8pPr marL="3200314" indent="0" algn="ctr">
              <a:buNone/>
              <a:defRPr sz="1600"/>
            </a:lvl8pPr>
            <a:lvl9pPr marL="3657501"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E3DBEFD-B329-4FF4-BC91-5AF36F4421DD}"/>
              </a:ext>
            </a:extLst>
          </p:cNvPr>
          <p:cNvSpPr>
            <a:spLocks noGrp="1"/>
          </p:cNvSpPr>
          <p:nvPr>
            <p:ph type="dt" sz="half" idx="10"/>
          </p:nvPr>
        </p:nvSpPr>
        <p:spPr/>
        <p:txBody>
          <a:bodyPr/>
          <a:lstStyle/>
          <a:p>
            <a:fld id="{4B65A02C-5476-435F-8D99-377EA6085500}" type="datetimeFigureOut">
              <a:rPr lang="en-US" smtClean="0"/>
              <a:t>10/16/2026</a:t>
            </a:fld>
            <a:endParaRPr lang="en-US"/>
          </a:p>
        </p:txBody>
      </p:sp>
      <p:sp>
        <p:nvSpPr>
          <p:cNvPr id="5" name="Footer Placeholder 4">
            <a:extLst>
              <a:ext uri="{FF2B5EF4-FFF2-40B4-BE49-F238E27FC236}">
                <a16:creationId xmlns:a16="http://schemas.microsoft.com/office/drawing/2014/main" id="{7F679725-238D-429C-95E7-52CFB6DB04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4070A0-FFC4-4AC0-AFF1-C2E3E1C3B87C}"/>
              </a:ext>
            </a:extLst>
          </p:cNvPr>
          <p:cNvSpPr>
            <a:spLocks noGrp="1"/>
          </p:cNvSpPr>
          <p:nvPr>
            <p:ph type="sldNum" sz="quarter" idx="12"/>
          </p:nvPr>
        </p:nvSpPr>
        <p:spPr/>
        <p:txBody>
          <a:bodyPr/>
          <a:lstStyle/>
          <a:p>
            <a:fld id="{577095EF-2817-4D1B-BE9D-6E61763992B1}" type="slidenum">
              <a:rPr lang="en-US" smtClean="0"/>
              <a:t>‹#›</a:t>
            </a:fld>
            <a:endParaRPr lang="en-US"/>
          </a:p>
        </p:txBody>
      </p:sp>
    </p:spTree>
    <p:extLst>
      <p:ext uri="{BB962C8B-B14F-4D97-AF65-F5344CB8AC3E}">
        <p14:creationId xmlns:p14="http://schemas.microsoft.com/office/powerpoint/2010/main" val="3681652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0CE1-1273-445E-85C6-468223B8BE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658040-C26B-40BA-95AC-7B50CE543EC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5AC58E-DB83-47CC-B341-F0FC7F7DBEE3}"/>
              </a:ext>
            </a:extLst>
          </p:cNvPr>
          <p:cNvSpPr>
            <a:spLocks noGrp="1"/>
          </p:cNvSpPr>
          <p:nvPr>
            <p:ph type="dt" sz="half" idx="10"/>
          </p:nvPr>
        </p:nvSpPr>
        <p:spPr/>
        <p:txBody>
          <a:bodyPr/>
          <a:lstStyle/>
          <a:p>
            <a:fld id="{4B65A02C-5476-435F-8D99-377EA6085500}" type="datetimeFigureOut">
              <a:rPr lang="en-US" smtClean="0"/>
              <a:t>10/16/2026</a:t>
            </a:fld>
            <a:endParaRPr lang="en-US"/>
          </a:p>
        </p:txBody>
      </p:sp>
      <p:sp>
        <p:nvSpPr>
          <p:cNvPr id="5" name="Footer Placeholder 4">
            <a:extLst>
              <a:ext uri="{FF2B5EF4-FFF2-40B4-BE49-F238E27FC236}">
                <a16:creationId xmlns:a16="http://schemas.microsoft.com/office/drawing/2014/main" id="{247C81CF-D3A0-42D0-8E12-0170D587AE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5E65F3-C857-43A6-A6DB-365CCB17A7B1}"/>
              </a:ext>
            </a:extLst>
          </p:cNvPr>
          <p:cNvSpPr>
            <a:spLocks noGrp="1"/>
          </p:cNvSpPr>
          <p:nvPr>
            <p:ph type="sldNum" sz="quarter" idx="12"/>
          </p:nvPr>
        </p:nvSpPr>
        <p:spPr/>
        <p:txBody>
          <a:bodyPr/>
          <a:lstStyle/>
          <a:p>
            <a:fld id="{577095EF-2817-4D1B-BE9D-6E61763992B1}" type="slidenum">
              <a:rPr lang="en-US" smtClean="0"/>
              <a:t>‹#›</a:t>
            </a:fld>
            <a:endParaRPr lang="en-US"/>
          </a:p>
        </p:txBody>
      </p:sp>
    </p:spTree>
    <p:extLst>
      <p:ext uri="{BB962C8B-B14F-4D97-AF65-F5344CB8AC3E}">
        <p14:creationId xmlns:p14="http://schemas.microsoft.com/office/powerpoint/2010/main" val="1797364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9ECA4-DC25-46CE-B9D0-5DDC07586ADB}"/>
              </a:ext>
            </a:extLst>
          </p:cNvPr>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D34B5A-01EF-4BF7-99D3-FF7FA8159FA9}"/>
              </a:ext>
            </a:extLst>
          </p:cNvPr>
          <p:cNvSpPr>
            <a:spLocks noGrp="1"/>
          </p:cNvSpPr>
          <p:nvPr>
            <p:ph type="body" idx="1"/>
          </p:nvPr>
        </p:nvSpPr>
        <p:spPr>
          <a:xfrm>
            <a:off x="831851" y="4589466"/>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5" indent="0">
              <a:buNone/>
              <a:defRPr sz="1800">
                <a:solidFill>
                  <a:schemeClr val="tx1">
                    <a:tint val="75000"/>
                  </a:schemeClr>
                </a:solidFill>
              </a:defRPr>
            </a:lvl3pPr>
            <a:lvl4pPr marL="1371562" indent="0">
              <a:buNone/>
              <a:defRPr sz="1600">
                <a:solidFill>
                  <a:schemeClr val="tx1">
                    <a:tint val="75000"/>
                  </a:schemeClr>
                </a:solidFill>
              </a:defRPr>
            </a:lvl4pPr>
            <a:lvl5pPr marL="1828751" indent="0">
              <a:buNone/>
              <a:defRPr sz="1600">
                <a:solidFill>
                  <a:schemeClr val="tx1">
                    <a:tint val="75000"/>
                  </a:schemeClr>
                </a:solidFill>
              </a:defRPr>
            </a:lvl5pPr>
            <a:lvl6pPr marL="2285940" indent="0">
              <a:buNone/>
              <a:defRPr sz="1600">
                <a:solidFill>
                  <a:schemeClr val="tx1">
                    <a:tint val="75000"/>
                  </a:schemeClr>
                </a:solidFill>
              </a:defRPr>
            </a:lvl6pPr>
            <a:lvl7pPr marL="2743126" indent="0">
              <a:buNone/>
              <a:defRPr sz="1600">
                <a:solidFill>
                  <a:schemeClr val="tx1">
                    <a:tint val="75000"/>
                  </a:schemeClr>
                </a:solidFill>
              </a:defRPr>
            </a:lvl7pPr>
            <a:lvl8pPr marL="3200314" indent="0">
              <a:buNone/>
              <a:defRPr sz="1600">
                <a:solidFill>
                  <a:schemeClr val="tx1">
                    <a:tint val="75000"/>
                  </a:schemeClr>
                </a:solidFill>
              </a:defRPr>
            </a:lvl8pPr>
            <a:lvl9pPr marL="3657501"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CC908E4-7FD4-4969-964C-00A55E004831}"/>
              </a:ext>
            </a:extLst>
          </p:cNvPr>
          <p:cNvSpPr>
            <a:spLocks noGrp="1"/>
          </p:cNvSpPr>
          <p:nvPr>
            <p:ph type="dt" sz="half" idx="10"/>
          </p:nvPr>
        </p:nvSpPr>
        <p:spPr/>
        <p:txBody>
          <a:bodyPr/>
          <a:lstStyle/>
          <a:p>
            <a:fld id="{4B65A02C-5476-435F-8D99-377EA6085500}" type="datetimeFigureOut">
              <a:rPr lang="en-US" smtClean="0"/>
              <a:t>10/16/2026</a:t>
            </a:fld>
            <a:endParaRPr lang="en-US"/>
          </a:p>
        </p:txBody>
      </p:sp>
      <p:sp>
        <p:nvSpPr>
          <p:cNvPr id="5" name="Footer Placeholder 4">
            <a:extLst>
              <a:ext uri="{FF2B5EF4-FFF2-40B4-BE49-F238E27FC236}">
                <a16:creationId xmlns:a16="http://schemas.microsoft.com/office/drawing/2014/main" id="{B0A5FA6F-2D73-45D9-B30E-655074228E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81968B-D8EE-44E2-A60B-41D016FCB2DF}"/>
              </a:ext>
            </a:extLst>
          </p:cNvPr>
          <p:cNvSpPr>
            <a:spLocks noGrp="1"/>
          </p:cNvSpPr>
          <p:nvPr>
            <p:ph type="sldNum" sz="quarter" idx="12"/>
          </p:nvPr>
        </p:nvSpPr>
        <p:spPr/>
        <p:txBody>
          <a:bodyPr/>
          <a:lstStyle/>
          <a:p>
            <a:fld id="{577095EF-2817-4D1B-BE9D-6E61763992B1}" type="slidenum">
              <a:rPr lang="en-US" smtClean="0"/>
              <a:t>‹#›</a:t>
            </a:fld>
            <a:endParaRPr lang="en-US"/>
          </a:p>
        </p:txBody>
      </p:sp>
    </p:spTree>
    <p:extLst>
      <p:ext uri="{BB962C8B-B14F-4D97-AF65-F5344CB8AC3E}">
        <p14:creationId xmlns:p14="http://schemas.microsoft.com/office/powerpoint/2010/main" val="33281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CE74A-D7B6-4C61-B5EB-9A386B2BE6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7D1990-9EFF-4481-9B4D-2F9F4B57B8D6}"/>
              </a:ext>
            </a:extLst>
          </p:cNvPr>
          <p:cNvSpPr>
            <a:spLocks noGrp="1"/>
          </p:cNvSpPr>
          <p:nvPr>
            <p:ph sz="half" idx="1"/>
          </p:nvPr>
        </p:nvSpPr>
        <p:spPr>
          <a:xfrm>
            <a:off x="838203" y="1825625"/>
            <a:ext cx="518160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A13368-65BB-4448-B1A7-FD2A079575F9}"/>
              </a:ext>
            </a:extLst>
          </p:cNvPr>
          <p:cNvSpPr>
            <a:spLocks noGrp="1"/>
          </p:cNvSpPr>
          <p:nvPr>
            <p:ph sz="half" idx="2"/>
          </p:nvPr>
        </p:nvSpPr>
        <p:spPr>
          <a:xfrm>
            <a:off x="6172203" y="1825625"/>
            <a:ext cx="518160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0C4722-C661-4C3C-A727-469EE2BD14C8}"/>
              </a:ext>
            </a:extLst>
          </p:cNvPr>
          <p:cNvSpPr>
            <a:spLocks noGrp="1"/>
          </p:cNvSpPr>
          <p:nvPr>
            <p:ph type="dt" sz="half" idx="10"/>
          </p:nvPr>
        </p:nvSpPr>
        <p:spPr/>
        <p:txBody>
          <a:bodyPr/>
          <a:lstStyle/>
          <a:p>
            <a:fld id="{4B65A02C-5476-435F-8D99-377EA6085500}" type="datetimeFigureOut">
              <a:rPr lang="en-US" smtClean="0"/>
              <a:t>10/16/2026</a:t>
            </a:fld>
            <a:endParaRPr lang="en-US"/>
          </a:p>
        </p:txBody>
      </p:sp>
      <p:sp>
        <p:nvSpPr>
          <p:cNvPr id="6" name="Footer Placeholder 5">
            <a:extLst>
              <a:ext uri="{FF2B5EF4-FFF2-40B4-BE49-F238E27FC236}">
                <a16:creationId xmlns:a16="http://schemas.microsoft.com/office/drawing/2014/main" id="{3E90F520-91A8-4E11-B2A9-4E5663982E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6E431-65D2-4AE7-A149-ED199836D4BA}"/>
              </a:ext>
            </a:extLst>
          </p:cNvPr>
          <p:cNvSpPr>
            <a:spLocks noGrp="1"/>
          </p:cNvSpPr>
          <p:nvPr>
            <p:ph type="sldNum" sz="quarter" idx="12"/>
          </p:nvPr>
        </p:nvSpPr>
        <p:spPr/>
        <p:txBody>
          <a:bodyPr/>
          <a:lstStyle/>
          <a:p>
            <a:fld id="{577095EF-2817-4D1B-BE9D-6E61763992B1}" type="slidenum">
              <a:rPr lang="en-US" smtClean="0"/>
              <a:t>‹#›</a:t>
            </a:fld>
            <a:endParaRPr lang="en-US"/>
          </a:p>
        </p:txBody>
      </p:sp>
    </p:spTree>
    <p:extLst>
      <p:ext uri="{BB962C8B-B14F-4D97-AF65-F5344CB8AC3E}">
        <p14:creationId xmlns:p14="http://schemas.microsoft.com/office/powerpoint/2010/main" val="1930031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83014-C22E-4043-BE4C-0DD7F5D4113B}"/>
              </a:ext>
            </a:extLst>
          </p:cNvPr>
          <p:cNvSpPr>
            <a:spLocks noGrp="1"/>
          </p:cNvSpPr>
          <p:nvPr>
            <p:ph type="title"/>
          </p:nvPr>
        </p:nvSpPr>
        <p:spPr>
          <a:xfrm>
            <a:off x="839788" y="365128"/>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4CEA06-3972-4165-8D9F-B59B12A93328}"/>
              </a:ext>
            </a:extLst>
          </p:cNvPr>
          <p:cNvSpPr>
            <a:spLocks noGrp="1"/>
          </p:cNvSpPr>
          <p:nvPr>
            <p:ph type="body" idx="1"/>
          </p:nvPr>
        </p:nvSpPr>
        <p:spPr>
          <a:xfrm>
            <a:off x="839792" y="1681164"/>
            <a:ext cx="5157787" cy="823912"/>
          </a:xfrm>
        </p:spPr>
        <p:txBody>
          <a:bodyPr anchor="b"/>
          <a:lstStyle>
            <a:lvl1pPr marL="0" indent="0">
              <a:buNone/>
              <a:defRPr sz="2400" b="1"/>
            </a:lvl1pPr>
            <a:lvl2pPr marL="457189" indent="0">
              <a:buNone/>
              <a:defRPr sz="2000" b="1"/>
            </a:lvl2pPr>
            <a:lvl3pPr marL="914375" indent="0">
              <a:buNone/>
              <a:defRPr sz="1800" b="1"/>
            </a:lvl3pPr>
            <a:lvl4pPr marL="1371562" indent="0">
              <a:buNone/>
              <a:defRPr sz="1600" b="1"/>
            </a:lvl4pPr>
            <a:lvl5pPr marL="1828751" indent="0">
              <a:buNone/>
              <a:defRPr sz="1600" b="1"/>
            </a:lvl5pPr>
            <a:lvl6pPr marL="2285940" indent="0">
              <a:buNone/>
              <a:defRPr sz="1600" b="1"/>
            </a:lvl6pPr>
            <a:lvl7pPr marL="2743126" indent="0">
              <a:buNone/>
              <a:defRPr sz="1600" b="1"/>
            </a:lvl7pPr>
            <a:lvl8pPr marL="3200314" indent="0">
              <a:buNone/>
              <a:defRPr sz="1600" b="1"/>
            </a:lvl8pPr>
            <a:lvl9pPr marL="3657501"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7C7FC21-DE57-469E-887F-C583C5830083}"/>
              </a:ext>
            </a:extLst>
          </p:cNvPr>
          <p:cNvSpPr>
            <a:spLocks noGrp="1"/>
          </p:cNvSpPr>
          <p:nvPr>
            <p:ph sz="half" idx="2"/>
          </p:nvPr>
        </p:nvSpPr>
        <p:spPr>
          <a:xfrm>
            <a:off x="839792"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A703FC-D32E-4331-AA0A-A8F240BAE920}"/>
              </a:ext>
            </a:extLst>
          </p:cNvPr>
          <p:cNvSpPr>
            <a:spLocks noGrp="1"/>
          </p:cNvSpPr>
          <p:nvPr>
            <p:ph type="body" sz="quarter" idx="3"/>
          </p:nvPr>
        </p:nvSpPr>
        <p:spPr>
          <a:xfrm>
            <a:off x="6172203" y="1681164"/>
            <a:ext cx="5183188" cy="823912"/>
          </a:xfrm>
        </p:spPr>
        <p:txBody>
          <a:bodyPr anchor="b"/>
          <a:lstStyle>
            <a:lvl1pPr marL="0" indent="0">
              <a:buNone/>
              <a:defRPr sz="2400" b="1"/>
            </a:lvl1pPr>
            <a:lvl2pPr marL="457189" indent="0">
              <a:buNone/>
              <a:defRPr sz="2000" b="1"/>
            </a:lvl2pPr>
            <a:lvl3pPr marL="914375" indent="0">
              <a:buNone/>
              <a:defRPr sz="1800" b="1"/>
            </a:lvl3pPr>
            <a:lvl4pPr marL="1371562" indent="0">
              <a:buNone/>
              <a:defRPr sz="1600" b="1"/>
            </a:lvl4pPr>
            <a:lvl5pPr marL="1828751" indent="0">
              <a:buNone/>
              <a:defRPr sz="1600" b="1"/>
            </a:lvl5pPr>
            <a:lvl6pPr marL="2285940" indent="0">
              <a:buNone/>
              <a:defRPr sz="1600" b="1"/>
            </a:lvl6pPr>
            <a:lvl7pPr marL="2743126" indent="0">
              <a:buNone/>
              <a:defRPr sz="1600" b="1"/>
            </a:lvl7pPr>
            <a:lvl8pPr marL="3200314" indent="0">
              <a:buNone/>
              <a:defRPr sz="1600" b="1"/>
            </a:lvl8pPr>
            <a:lvl9pPr marL="3657501"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4F9ABE2-500B-49C1-9845-A0C7D8C8F8A3}"/>
              </a:ext>
            </a:extLst>
          </p:cNvPr>
          <p:cNvSpPr>
            <a:spLocks noGrp="1"/>
          </p:cNvSpPr>
          <p:nvPr>
            <p:ph sz="quarter" idx="4"/>
          </p:nvPr>
        </p:nvSpPr>
        <p:spPr>
          <a:xfrm>
            <a:off x="6172203"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9D949B-6F39-4624-9E1A-FB9C688E273B}"/>
              </a:ext>
            </a:extLst>
          </p:cNvPr>
          <p:cNvSpPr>
            <a:spLocks noGrp="1"/>
          </p:cNvSpPr>
          <p:nvPr>
            <p:ph type="dt" sz="half" idx="10"/>
          </p:nvPr>
        </p:nvSpPr>
        <p:spPr/>
        <p:txBody>
          <a:bodyPr/>
          <a:lstStyle/>
          <a:p>
            <a:fld id="{4B65A02C-5476-435F-8D99-377EA6085500}" type="datetimeFigureOut">
              <a:rPr lang="en-US" smtClean="0"/>
              <a:t>10/16/2026</a:t>
            </a:fld>
            <a:endParaRPr lang="en-US"/>
          </a:p>
        </p:txBody>
      </p:sp>
      <p:sp>
        <p:nvSpPr>
          <p:cNvPr id="8" name="Footer Placeholder 7">
            <a:extLst>
              <a:ext uri="{FF2B5EF4-FFF2-40B4-BE49-F238E27FC236}">
                <a16:creationId xmlns:a16="http://schemas.microsoft.com/office/drawing/2014/main" id="{6078AA45-7C7B-41E7-B537-38299C3449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F94419-5837-4054-8B0C-677DB921203D}"/>
              </a:ext>
            </a:extLst>
          </p:cNvPr>
          <p:cNvSpPr>
            <a:spLocks noGrp="1"/>
          </p:cNvSpPr>
          <p:nvPr>
            <p:ph type="sldNum" sz="quarter" idx="12"/>
          </p:nvPr>
        </p:nvSpPr>
        <p:spPr/>
        <p:txBody>
          <a:bodyPr/>
          <a:lstStyle/>
          <a:p>
            <a:fld id="{577095EF-2817-4D1B-BE9D-6E61763992B1}" type="slidenum">
              <a:rPr lang="en-US" smtClean="0"/>
              <a:t>‹#›</a:t>
            </a:fld>
            <a:endParaRPr lang="en-US"/>
          </a:p>
        </p:txBody>
      </p:sp>
    </p:spTree>
    <p:extLst>
      <p:ext uri="{BB962C8B-B14F-4D97-AF65-F5344CB8AC3E}">
        <p14:creationId xmlns:p14="http://schemas.microsoft.com/office/powerpoint/2010/main" val="278295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DDD09-3C96-4886-9A9F-664DBB2789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FA3C84-2602-4E70-9B29-9DAFF72DFB50}"/>
              </a:ext>
            </a:extLst>
          </p:cNvPr>
          <p:cNvSpPr>
            <a:spLocks noGrp="1"/>
          </p:cNvSpPr>
          <p:nvPr>
            <p:ph type="dt" sz="half" idx="10"/>
          </p:nvPr>
        </p:nvSpPr>
        <p:spPr/>
        <p:txBody>
          <a:bodyPr/>
          <a:lstStyle/>
          <a:p>
            <a:fld id="{4B65A02C-5476-435F-8D99-377EA6085500}" type="datetimeFigureOut">
              <a:rPr lang="en-US" smtClean="0"/>
              <a:t>10/16/2026</a:t>
            </a:fld>
            <a:endParaRPr lang="en-US"/>
          </a:p>
        </p:txBody>
      </p:sp>
      <p:sp>
        <p:nvSpPr>
          <p:cNvPr id="4" name="Footer Placeholder 3">
            <a:extLst>
              <a:ext uri="{FF2B5EF4-FFF2-40B4-BE49-F238E27FC236}">
                <a16:creationId xmlns:a16="http://schemas.microsoft.com/office/drawing/2014/main" id="{691574B2-87C8-410F-A0A9-C42154BCFD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62E9C9-D126-4597-8BFC-4D9F576520A5}"/>
              </a:ext>
            </a:extLst>
          </p:cNvPr>
          <p:cNvSpPr>
            <a:spLocks noGrp="1"/>
          </p:cNvSpPr>
          <p:nvPr>
            <p:ph type="sldNum" sz="quarter" idx="12"/>
          </p:nvPr>
        </p:nvSpPr>
        <p:spPr/>
        <p:txBody>
          <a:bodyPr/>
          <a:lstStyle/>
          <a:p>
            <a:fld id="{577095EF-2817-4D1B-BE9D-6E61763992B1}" type="slidenum">
              <a:rPr lang="en-US" smtClean="0"/>
              <a:t>‹#›</a:t>
            </a:fld>
            <a:endParaRPr lang="en-US"/>
          </a:p>
        </p:txBody>
      </p:sp>
    </p:spTree>
    <p:extLst>
      <p:ext uri="{BB962C8B-B14F-4D97-AF65-F5344CB8AC3E}">
        <p14:creationId xmlns:p14="http://schemas.microsoft.com/office/powerpoint/2010/main" val="563440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EA0040-4E91-4D3F-8DDE-ED74AD11A934}"/>
              </a:ext>
            </a:extLst>
          </p:cNvPr>
          <p:cNvSpPr>
            <a:spLocks noGrp="1"/>
          </p:cNvSpPr>
          <p:nvPr>
            <p:ph type="dt" sz="half" idx="10"/>
          </p:nvPr>
        </p:nvSpPr>
        <p:spPr/>
        <p:txBody>
          <a:bodyPr/>
          <a:lstStyle/>
          <a:p>
            <a:fld id="{4B65A02C-5476-435F-8D99-377EA6085500}" type="datetimeFigureOut">
              <a:rPr lang="en-US" smtClean="0"/>
              <a:t>10/16/2026</a:t>
            </a:fld>
            <a:endParaRPr lang="en-US"/>
          </a:p>
        </p:txBody>
      </p:sp>
      <p:sp>
        <p:nvSpPr>
          <p:cNvPr id="3" name="Footer Placeholder 2">
            <a:extLst>
              <a:ext uri="{FF2B5EF4-FFF2-40B4-BE49-F238E27FC236}">
                <a16:creationId xmlns:a16="http://schemas.microsoft.com/office/drawing/2014/main" id="{E3B8D894-8D38-4EEB-8889-9AD7CEFA49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073641-2C68-4E2B-8C80-5BF4878A8E72}"/>
              </a:ext>
            </a:extLst>
          </p:cNvPr>
          <p:cNvSpPr>
            <a:spLocks noGrp="1"/>
          </p:cNvSpPr>
          <p:nvPr>
            <p:ph type="sldNum" sz="quarter" idx="12"/>
          </p:nvPr>
        </p:nvSpPr>
        <p:spPr/>
        <p:txBody>
          <a:bodyPr/>
          <a:lstStyle/>
          <a:p>
            <a:fld id="{577095EF-2817-4D1B-BE9D-6E61763992B1}" type="slidenum">
              <a:rPr lang="en-US" smtClean="0"/>
              <a:t>‹#›</a:t>
            </a:fld>
            <a:endParaRPr lang="en-US"/>
          </a:p>
        </p:txBody>
      </p:sp>
    </p:spTree>
    <p:extLst>
      <p:ext uri="{BB962C8B-B14F-4D97-AF65-F5344CB8AC3E}">
        <p14:creationId xmlns:p14="http://schemas.microsoft.com/office/powerpoint/2010/main" val="393538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9D3ED-7B27-4757-9FC4-FC32ED41A3C7}"/>
              </a:ext>
            </a:extLst>
          </p:cNvPr>
          <p:cNvSpPr>
            <a:spLocks noGrp="1"/>
          </p:cNvSpPr>
          <p:nvPr>
            <p:ph type="title"/>
          </p:nvPr>
        </p:nvSpPr>
        <p:spPr>
          <a:xfrm>
            <a:off x="839792"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72E9B77-0AD2-4AEA-A276-A5B66A1874FA}"/>
              </a:ext>
            </a:extLst>
          </p:cNvPr>
          <p:cNvSpPr>
            <a:spLocks noGrp="1"/>
          </p:cNvSpPr>
          <p:nvPr>
            <p:ph idx="1"/>
          </p:nvPr>
        </p:nvSpPr>
        <p:spPr>
          <a:xfrm>
            <a:off x="5183190"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72657E-9CB9-4731-A9D0-84FAA523EBD8}"/>
              </a:ext>
            </a:extLst>
          </p:cNvPr>
          <p:cNvSpPr>
            <a:spLocks noGrp="1"/>
          </p:cNvSpPr>
          <p:nvPr>
            <p:ph type="body" sz="half" idx="2"/>
          </p:nvPr>
        </p:nvSpPr>
        <p:spPr>
          <a:xfrm>
            <a:off x="839792" y="2057401"/>
            <a:ext cx="3932237" cy="3811588"/>
          </a:xfrm>
        </p:spPr>
        <p:txBody>
          <a:bodyPr/>
          <a:lstStyle>
            <a:lvl1pPr marL="0" indent="0">
              <a:buNone/>
              <a:defRPr sz="1600"/>
            </a:lvl1pPr>
            <a:lvl2pPr marL="457189" indent="0">
              <a:buNone/>
              <a:defRPr sz="1400"/>
            </a:lvl2pPr>
            <a:lvl3pPr marL="914375" indent="0">
              <a:buNone/>
              <a:defRPr sz="1200"/>
            </a:lvl3pPr>
            <a:lvl4pPr marL="1371562" indent="0">
              <a:buNone/>
              <a:defRPr sz="1000"/>
            </a:lvl4pPr>
            <a:lvl5pPr marL="1828751" indent="0">
              <a:buNone/>
              <a:defRPr sz="1000"/>
            </a:lvl5pPr>
            <a:lvl6pPr marL="2285940" indent="0">
              <a:buNone/>
              <a:defRPr sz="1000"/>
            </a:lvl6pPr>
            <a:lvl7pPr marL="2743126" indent="0">
              <a:buNone/>
              <a:defRPr sz="1000"/>
            </a:lvl7pPr>
            <a:lvl8pPr marL="3200314" indent="0">
              <a:buNone/>
              <a:defRPr sz="1000"/>
            </a:lvl8pPr>
            <a:lvl9pPr marL="3657501"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F5B9DEB-C85F-406C-B14E-7BA0152641C8}"/>
              </a:ext>
            </a:extLst>
          </p:cNvPr>
          <p:cNvSpPr>
            <a:spLocks noGrp="1"/>
          </p:cNvSpPr>
          <p:nvPr>
            <p:ph type="dt" sz="half" idx="10"/>
          </p:nvPr>
        </p:nvSpPr>
        <p:spPr/>
        <p:txBody>
          <a:bodyPr/>
          <a:lstStyle/>
          <a:p>
            <a:fld id="{4B65A02C-5476-435F-8D99-377EA6085500}" type="datetimeFigureOut">
              <a:rPr lang="en-US" smtClean="0"/>
              <a:t>10/16/2026</a:t>
            </a:fld>
            <a:endParaRPr lang="en-US"/>
          </a:p>
        </p:txBody>
      </p:sp>
      <p:sp>
        <p:nvSpPr>
          <p:cNvPr id="6" name="Footer Placeholder 5">
            <a:extLst>
              <a:ext uri="{FF2B5EF4-FFF2-40B4-BE49-F238E27FC236}">
                <a16:creationId xmlns:a16="http://schemas.microsoft.com/office/drawing/2014/main" id="{9D274E58-AD19-4A95-8555-93DE2F50FF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98FFF5-6A82-4759-9496-992E09D8B6D6}"/>
              </a:ext>
            </a:extLst>
          </p:cNvPr>
          <p:cNvSpPr>
            <a:spLocks noGrp="1"/>
          </p:cNvSpPr>
          <p:nvPr>
            <p:ph type="sldNum" sz="quarter" idx="12"/>
          </p:nvPr>
        </p:nvSpPr>
        <p:spPr/>
        <p:txBody>
          <a:bodyPr/>
          <a:lstStyle/>
          <a:p>
            <a:fld id="{577095EF-2817-4D1B-BE9D-6E61763992B1}" type="slidenum">
              <a:rPr lang="en-US" smtClean="0"/>
              <a:t>‹#›</a:t>
            </a:fld>
            <a:endParaRPr lang="en-US"/>
          </a:p>
        </p:txBody>
      </p:sp>
    </p:spTree>
    <p:extLst>
      <p:ext uri="{BB962C8B-B14F-4D97-AF65-F5344CB8AC3E}">
        <p14:creationId xmlns:p14="http://schemas.microsoft.com/office/powerpoint/2010/main" val="1045800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0F3B8-15DD-4C22-AE71-6CBFA7E80121}"/>
              </a:ext>
            </a:extLst>
          </p:cNvPr>
          <p:cNvSpPr>
            <a:spLocks noGrp="1"/>
          </p:cNvSpPr>
          <p:nvPr>
            <p:ph type="title"/>
          </p:nvPr>
        </p:nvSpPr>
        <p:spPr>
          <a:xfrm>
            <a:off x="839792"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F84ACA-69DB-4386-896D-E6D05F63AB9D}"/>
              </a:ext>
            </a:extLst>
          </p:cNvPr>
          <p:cNvSpPr>
            <a:spLocks noGrp="1"/>
          </p:cNvSpPr>
          <p:nvPr>
            <p:ph type="pic" idx="1"/>
          </p:nvPr>
        </p:nvSpPr>
        <p:spPr>
          <a:xfrm>
            <a:off x="5183190" y="987429"/>
            <a:ext cx="6172200" cy="4873625"/>
          </a:xfrm>
        </p:spPr>
        <p:txBody>
          <a:bodyPr/>
          <a:lstStyle>
            <a:lvl1pPr marL="0" indent="0">
              <a:buNone/>
              <a:defRPr sz="3200"/>
            </a:lvl1pPr>
            <a:lvl2pPr marL="457189" indent="0">
              <a:buNone/>
              <a:defRPr sz="2800"/>
            </a:lvl2pPr>
            <a:lvl3pPr marL="914375" indent="0">
              <a:buNone/>
              <a:defRPr sz="2400"/>
            </a:lvl3pPr>
            <a:lvl4pPr marL="1371562" indent="0">
              <a:buNone/>
              <a:defRPr sz="2000"/>
            </a:lvl4pPr>
            <a:lvl5pPr marL="1828751" indent="0">
              <a:buNone/>
              <a:defRPr sz="2000"/>
            </a:lvl5pPr>
            <a:lvl6pPr marL="2285940" indent="0">
              <a:buNone/>
              <a:defRPr sz="2000"/>
            </a:lvl6pPr>
            <a:lvl7pPr marL="2743126" indent="0">
              <a:buNone/>
              <a:defRPr sz="2000"/>
            </a:lvl7pPr>
            <a:lvl8pPr marL="3200314" indent="0">
              <a:buNone/>
              <a:defRPr sz="2000"/>
            </a:lvl8pPr>
            <a:lvl9pPr marL="3657501" indent="0">
              <a:buNone/>
              <a:defRPr sz="2000"/>
            </a:lvl9pPr>
          </a:lstStyle>
          <a:p>
            <a:endParaRPr lang="en-US"/>
          </a:p>
        </p:txBody>
      </p:sp>
      <p:sp>
        <p:nvSpPr>
          <p:cNvPr id="4" name="Text Placeholder 3">
            <a:extLst>
              <a:ext uri="{FF2B5EF4-FFF2-40B4-BE49-F238E27FC236}">
                <a16:creationId xmlns:a16="http://schemas.microsoft.com/office/drawing/2014/main" id="{98BDB304-4632-449C-A7E0-F82A7E89EB99}"/>
              </a:ext>
            </a:extLst>
          </p:cNvPr>
          <p:cNvSpPr>
            <a:spLocks noGrp="1"/>
          </p:cNvSpPr>
          <p:nvPr>
            <p:ph type="body" sz="half" idx="2"/>
          </p:nvPr>
        </p:nvSpPr>
        <p:spPr>
          <a:xfrm>
            <a:off x="839792" y="2057401"/>
            <a:ext cx="3932237" cy="3811588"/>
          </a:xfrm>
        </p:spPr>
        <p:txBody>
          <a:bodyPr/>
          <a:lstStyle>
            <a:lvl1pPr marL="0" indent="0">
              <a:buNone/>
              <a:defRPr sz="1600"/>
            </a:lvl1pPr>
            <a:lvl2pPr marL="457189" indent="0">
              <a:buNone/>
              <a:defRPr sz="1400"/>
            </a:lvl2pPr>
            <a:lvl3pPr marL="914375" indent="0">
              <a:buNone/>
              <a:defRPr sz="1200"/>
            </a:lvl3pPr>
            <a:lvl4pPr marL="1371562" indent="0">
              <a:buNone/>
              <a:defRPr sz="1000"/>
            </a:lvl4pPr>
            <a:lvl5pPr marL="1828751" indent="0">
              <a:buNone/>
              <a:defRPr sz="1000"/>
            </a:lvl5pPr>
            <a:lvl6pPr marL="2285940" indent="0">
              <a:buNone/>
              <a:defRPr sz="1000"/>
            </a:lvl6pPr>
            <a:lvl7pPr marL="2743126" indent="0">
              <a:buNone/>
              <a:defRPr sz="1000"/>
            </a:lvl7pPr>
            <a:lvl8pPr marL="3200314" indent="0">
              <a:buNone/>
              <a:defRPr sz="1000"/>
            </a:lvl8pPr>
            <a:lvl9pPr marL="3657501"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B537231-520B-4888-8721-641896AB7350}"/>
              </a:ext>
            </a:extLst>
          </p:cNvPr>
          <p:cNvSpPr>
            <a:spLocks noGrp="1"/>
          </p:cNvSpPr>
          <p:nvPr>
            <p:ph type="dt" sz="half" idx="10"/>
          </p:nvPr>
        </p:nvSpPr>
        <p:spPr/>
        <p:txBody>
          <a:bodyPr/>
          <a:lstStyle/>
          <a:p>
            <a:fld id="{4B65A02C-5476-435F-8D99-377EA6085500}" type="datetimeFigureOut">
              <a:rPr lang="en-US" smtClean="0"/>
              <a:t>10/16/2026</a:t>
            </a:fld>
            <a:endParaRPr lang="en-US"/>
          </a:p>
        </p:txBody>
      </p:sp>
      <p:sp>
        <p:nvSpPr>
          <p:cNvPr id="6" name="Footer Placeholder 5">
            <a:extLst>
              <a:ext uri="{FF2B5EF4-FFF2-40B4-BE49-F238E27FC236}">
                <a16:creationId xmlns:a16="http://schemas.microsoft.com/office/drawing/2014/main" id="{9AFB2A4B-0BF1-45DD-9CC8-E0CC0C5FCA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9A72FC-B3D3-40A0-A31B-252AB3197863}"/>
              </a:ext>
            </a:extLst>
          </p:cNvPr>
          <p:cNvSpPr>
            <a:spLocks noGrp="1"/>
          </p:cNvSpPr>
          <p:nvPr>
            <p:ph type="sldNum" sz="quarter" idx="12"/>
          </p:nvPr>
        </p:nvSpPr>
        <p:spPr/>
        <p:txBody>
          <a:bodyPr/>
          <a:lstStyle/>
          <a:p>
            <a:fld id="{577095EF-2817-4D1B-BE9D-6E61763992B1}" type="slidenum">
              <a:rPr lang="en-US" smtClean="0"/>
              <a:t>‹#›</a:t>
            </a:fld>
            <a:endParaRPr lang="en-US"/>
          </a:p>
        </p:txBody>
      </p:sp>
    </p:spTree>
    <p:extLst>
      <p:ext uri="{BB962C8B-B14F-4D97-AF65-F5344CB8AC3E}">
        <p14:creationId xmlns:p14="http://schemas.microsoft.com/office/powerpoint/2010/main" val="2544565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E3FD8-BCF6-4B31-BBD6-9DABE7BF4B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1EC669-4572-4A84-89BB-24EF915AC2E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7012BB-5F96-4C92-9F50-5098EBF1ED34}"/>
              </a:ext>
            </a:extLst>
          </p:cNvPr>
          <p:cNvSpPr>
            <a:spLocks noGrp="1"/>
          </p:cNvSpPr>
          <p:nvPr>
            <p:ph type="dt" sz="half" idx="10"/>
          </p:nvPr>
        </p:nvSpPr>
        <p:spPr/>
        <p:txBody>
          <a:bodyPr/>
          <a:lstStyle/>
          <a:p>
            <a:fld id="{4B65A02C-5476-435F-8D99-377EA6085500}" type="datetimeFigureOut">
              <a:rPr lang="en-US" smtClean="0"/>
              <a:t>10/16/2026</a:t>
            </a:fld>
            <a:endParaRPr lang="en-US"/>
          </a:p>
        </p:txBody>
      </p:sp>
      <p:sp>
        <p:nvSpPr>
          <p:cNvPr id="5" name="Footer Placeholder 4">
            <a:extLst>
              <a:ext uri="{FF2B5EF4-FFF2-40B4-BE49-F238E27FC236}">
                <a16:creationId xmlns:a16="http://schemas.microsoft.com/office/drawing/2014/main" id="{027E9304-38BB-42E0-9A09-E09FEC14B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D908D6-66A8-49ED-B1C2-4A86898A5578}"/>
              </a:ext>
            </a:extLst>
          </p:cNvPr>
          <p:cNvSpPr>
            <a:spLocks noGrp="1"/>
          </p:cNvSpPr>
          <p:nvPr>
            <p:ph type="sldNum" sz="quarter" idx="12"/>
          </p:nvPr>
        </p:nvSpPr>
        <p:spPr/>
        <p:txBody>
          <a:bodyPr/>
          <a:lstStyle/>
          <a:p>
            <a:fld id="{577095EF-2817-4D1B-BE9D-6E61763992B1}" type="slidenum">
              <a:rPr lang="en-US" smtClean="0"/>
              <a:t>‹#›</a:t>
            </a:fld>
            <a:endParaRPr lang="en-US"/>
          </a:p>
        </p:txBody>
      </p:sp>
    </p:spTree>
    <p:extLst>
      <p:ext uri="{BB962C8B-B14F-4D97-AF65-F5344CB8AC3E}">
        <p14:creationId xmlns:p14="http://schemas.microsoft.com/office/powerpoint/2010/main" val="1415536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909453-915D-41D0-BA4B-F2D255840DDB}"/>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3CA873-6CCA-4B09-BC74-2E3109700BBD}"/>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1F0436-F9D8-4FC0-9BAF-13BE321D27AA}"/>
              </a:ext>
            </a:extLst>
          </p:cNvPr>
          <p:cNvSpPr>
            <a:spLocks noGrp="1"/>
          </p:cNvSpPr>
          <p:nvPr>
            <p:ph type="dt" sz="half" idx="10"/>
          </p:nvPr>
        </p:nvSpPr>
        <p:spPr/>
        <p:txBody>
          <a:bodyPr/>
          <a:lstStyle/>
          <a:p>
            <a:fld id="{4B65A02C-5476-435F-8D99-377EA6085500}" type="datetimeFigureOut">
              <a:rPr lang="en-US" smtClean="0"/>
              <a:t>10/16/2026</a:t>
            </a:fld>
            <a:endParaRPr lang="en-US"/>
          </a:p>
        </p:txBody>
      </p:sp>
      <p:sp>
        <p:nvSpPr>
          <p:cNvPr id="5" name="Footer Placeholder 4">
            <a:extLst>
              <a:ext uri="{FF2B5EF4-FFF2-40B4-BE49-F238E27FC236}">
                <a16:creationId xmlns:a16="http://schemas.microsoft.com/office/drawing/2014/main" id="{A730B611-122C-4E7E-8C25-0646C9274B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8428B5-8915-422E-9B9E-A4F19757C61B}"/>
              </a:ext>
            </a:extLst>
          </p:cNvPr>
          <p:cNvSpPr>
            <a:spLocks noGrp="1"/>
          </p:cNvSpPr>
          <p:nvPr>
            <p:ph type="sldNum" sz="quarter" idx="12"/>
          </p:nvPr>
        </p:nvSpPr>
        <p:spPr/>
        <p:txBody>
          <a:bodyPr/>
          <a:lstStyle/>
          <a:p>
            <a:fld id="{577095EF-2817-4D1B-BE9D-6E61763992B1}" type="slidenum">
              <a:rPr lang="en-US" smtClean="0"/>
              <a:t>‹#›</a:t>
            </a:fld>
            <a:endParaRPr lang="en-US"/>
          </a:p>
        </p:txBody>
      </p:sp>
    </p:spTree>
    <p:extLst>
      <p:ext uri="{BB962C8B-B14F-4D97-AF65-F5344CB8AC3E}">
        <p14:creationId xmlns:p14="http://schemas.microsoft.com/office/powerpoint/2010/main" val="99130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59E7F3-FC66-4EC9-8C64-B3B6F9531790}"/>
              </a:ext>
            </a:extLst>
          </p:cNvPr>
          <p:cNvSpPr>
            <a:spLocks noGrp="1"/>
          </p:cNvSpPr>
          <p:nvPr>
            <p:ph type="title"/>
          </p:nvPr>
        </p:nvSpPr>
        <p:spPr>
          <a:xfrm>
            <a:off x="838200" y="365128"/>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A1CBEE-AE27-4429-8794-EBA13EC656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4882F2-C26F-46D2-9229-ED65AD1941A3}"/>
              </a:ext>
            </a:extLst>
          </p:cNvPr>
          <p:cNvSpPr>
            <a:spLocks noGrp="1"/>
          </p:cNvSpPr>
          <p:nvPr>
            <p:ph type="dt" sz="half" idx="2"/>
          </p:nvPr>
        </p:nvSpPr>
        <p:spPr>
          <a:xfrm>
            <a:off x="838203" y="6356354"/>
            <a:ext cx="274320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5A02C-5476-435F-8D99-377EA6085500}" type="datetimeFigureOut">
              <a:rPr lang="en-US" smtClean="0"/>
              <a:t>10/16/2026</a:t>
            </a:fld>
            <a:endParaRPr lang="en-US"/>
          </a:p>
        </p:txBody>
      </p:sp>
      <p:sp>
        <p:nvSpPr>
          <p:cNvPr id="5" name="Footer Placeholder 4">
            <a:extLst>
              <a:ext uri="{FF2B5EF4-FFF2-40B4-BE49-F238E27FC236}">
                <a16:creationId xmlns:a16="http://schemas.microsoft.com/office/drawing/2014/main" id="{C4A785D7-13EF-4F31-A22A-B78F9C3DBB09}"/>
              </a:ext>
            </a:extLst>
          </p:cNvPr>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7CEAF9-3DFE-4CA6-90B2-FCC9B71CFB24}"/>
              </a:ext>
            </a:extLst>
          </p:cNvPr>
          <p:cNvSpPr>
            <a:spLocks noGrp="1"/>
          </p:cNvSpPr>
          <p:nvPr>
            <p:ph type="sldNum" sz="quarter" idx="4"/>
          </p:nvPr>
        </p:nvSpPr>
        <p:spPr>
          <a:xfrm>
            <a:off x="8610603" y="6356354"/>
            <a:ext cx="274320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095EF-2817-4D1B-BE9D-6E61763992B1}" type="slidenum">
              <a:rPr lang="en-US" smtClean="0"/>
              <a:t>‹#›</a:t>
            </a:fld>
            <a:endParaRPr lang="en-US"/>
          </a:p>
        </p:txBody>
      </p:sp>
    </p:spTree>
    <p:extLst>
      <p:ext uri="{BB962C8B-B14F-4D97-AF65-F5344CB8AC3E}">
        <p14:creationId xmlns:p14="http://schemas.microsoft.com/office/powerpoint/2010/main" val="5003773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2" indent="-228592" algn="l" defTabSz="91437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1" indent="-228592" algn="l" defTabSz="914375" rtl="0" eaLnBrk="1" latinLnBrk="0" hangingPunct="1">
        <a:lnSpc>
          <a:spcPct val="90000"/>
        </a:lnSpc>
        <a:spcBef>
          <a:spcPts val="501"/>
        </a:spcBef>
        <a:buFont typeface="Arial" panose="020B0604020202020204" pitchFamily="34" charset="0"/>
        <a:buChar char="•"/>
        <a:defRPr sz="2400" kern="1200">
          <a:solidFill>
            <a:schemeClr val="tx1"/>
          </a:solidFill>
          <a:latin typeface="+mn-lt"/>
          <a:ea typeface="+mn-ea"/>
          <a:cs typeface="+mn-cs"/>
        </a:defRPr>
      </a:lvl2pPr>
      <a:lvl3pPr marL="1142969" indent="-228592" algn="l" defTabSz="914375" rtl="0" eaLnBrk="1" latinLnBrk="0" hangingPunct="1">
        <a:lnSpc>
          <a:spcPct val="90000"/>
        </a:lnSpc>
        <a:spcBef>
          <a:spcPts val="501"/>
        </a:spcBef>
        <a:buFont typeface="Arial" panose="020B0604020202020204" pitchFamily="34" charset="0"/>
        <a:buChar char="•"/>
        <a:defRPr sz="2000" kern="1200">
          <a:solidFill>
            <a:schemeClr val="tx1"/>
          </a:solidFill>
          <a:latin typeface="+mn-lt"/>
          <a:ea typeface="+mn-ea"/>
          <a:cs typeface="+mn-cs"/>
        </a:defRPr>
      </a:lvl3pPr>
      <a:lvl4pPr marL="1600158"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4pPr>
      <a:lvl5pPr marL="2057345"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5pPr>
      <a:lvl6pPr marL="2514531"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6pPr>
      <a:lvl7pPr marL="2971720"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7pPr>
      <a:lvl8pPr marL="3428908"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8pPr>
      <a:lvl9pPr marL="3886095"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5" rtl="0" eaLnBrk="1" latinLnBrk="0" hangingPunct="1">
        <a:defRPr sz="1800" kern="1200">
          <a:solidFill>
            <a:schemeClr val="tx1"/>
          </a:solidFill>
          <a:latin typeface="+mn-lt"/>
          <a:ea typeface="+mn-ea"/>
          <a:cs typeface="+mn-cs"/>
        </a:defRPr>
      </a:lvl1pPr>
      <a:lvl2pPr marL="457189" algn="l" defTabSz="914375" rtl="0" eaLnBrk="1" latinLnBrk="0" hangingPunct="1">
        <a:defRPr sz="1800" kern="1200">
          <a:solidFill>
            <a:schemeClr val="tx1"/>
          </a:solidFill>
          <a:latin typeface="+mn-lt"/>
          <a:ea typeface="+mn-ea"/>
          <a:cs typeface="+mn-cs"/>
        </a:defRPr>
      </a:lvl2pPr>
      <a:lvl3pPr marL="914375" algn="l" defTabSz="914375" rtl="0" eaLnBrk="1" latinLnBrk="0" hangingPunct="1">
        <a:defRPr sz="1800" kern="1200">
          <a:solidFill>
            <a:schemeClr val="tx1"/>
          </a:solidFill>
          <a:latin typeface="+mn-lt"/>
          <a:ea typeface="+mn-ea"/>
          <a:cs typeface="+mn-cs"/>
        </a:defRPr>
      </a:lvl3pPr>
      <a:lvl4pPr marL="1371562" algn="l" defTabSz="914375" rtl="0" eaLnBrk="1" latinLnBrk="0" hangingPunct="1">
        <a:defRPr sz="1800" kern="1200">
          <a:solidFill>
            <a:schemeClr val="tx1"/>
          </a:solidFill>
          <a:latin typeface="+mn-lt"/>
          <a:ea typeface="+mn-ea"/>
          <a:cs typeface="+mn-cs"/>
        </a:defRPr>
      </a:lvl4pPr>
      <a:lvl5pPr marL="1828751" algn="l" defTabSz="914375" rtl="0" eaLnBrk="1" latinLnBrk="0" hangingPunct="1">
        <a:defRPr sz="1800" kern="1200">
          <a:solidFill>
            <a:schemeClr val="tx1"/>
          </a:solidFill>
          <a:latin typeface="+mn-lt"/>
          <a:ea typeface="+mn-ea"/>
          <a:cs typeface="+mn-cs"/>
        </a:defRPr>
      </a:lvl5pPr>
      <a:lvl6pPr marL="2285940" algn="l" defTabSz="914375" rtl="0" eaLnBrk="1" latinLnBrk="0" hangingPunct="1">
        <a:defRPr sz="1800" kern="1200">
          <a:solidFill>
            <a:schemeClr val="tx1"/>
          </a:solidFill>
          <a:latin typeface="+mn-lt"/>
          <a:ea typeface="+mn-ea"/>
          <a:cs typeface="+mn-cs"/>
        </a:defRPr>
      </a:lvl6pPr>
      <a:lvl7pPr marL="2743126" algn="l" defTabSz="914375" rtl="0" eaLnBrk="1" latinLnBrk="0" hangingPunct="1">
        <a:defRPr sz="1800" kern="1200">
          <a:solidFill>
            <a:schemeClr val="tx1"/>
          </a:solidFill>
          <a:latin typeface="+mn-lt"/>
          <a:ea typeface="+mn-ea"/>
          <a:cs typeface="+mn-cs"/>
        </a:defRPr>
      </a:lvl7pPr>
      <a:lvl8pPr marL="3200314" algn="l" defTabSz="914375" rtl="0" eaLnBrk="1" latinLnBrk="0" hangingPunct="1">
        <a:defRPr sz="1800" kern="1200">
          <a:solidFill>
            <a:schemeClr val="tx1"/>
          </a:solidFill>
          <a:latin typeface="+mn-lt"/>
          <a:ea typeface="+mn-ea"/>
          <a:cs typeface="+mn-cs"/>
        </a:defRPr>
      </a:lvl8pPr>
      <a:lvl9pPr marL="3657501" algn="l" defTabSz="91437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4.jp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8.pn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1.xml.rels><?xml version="1.0" encoding="UTF-8" standalone="yes"?>
<Relationships xmlns="http://schemas.openxmlformats.org/package/2006/relationships"><Relationship Id="rId8" Type="http://schemas.openxmlformats.org/officeDocument/2006/relationships/package" Target="../embeddings/Microsoft_Excel_Macro-Enabled_Worksheet.xlsm"/><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Excel_Macro-Enabled_Worksheet1.xlsm"/><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9000">
              <a:schemeClr val="accent6">
                <a:lumMod val="5000"/>
                <a:lumOff val="95000"/>
              </a:schemeClr>
            </a:gs>
            <a:gs pos="72000">
              <a:schemeClr val="accent6">
                <a:lumMod val="45000"/>
                <a:lumOff val="55000"/>
              </a:schemeClr>
            </a:gs>
            <a:gs pos="90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D071C4-C92F-41EB-BD41-B3599A1C56E5}"/>
              </a:ext>
            </a:extLst>
          </p:cNvPr>
          <p:cNvSpPr>
            <a:spLocks noGrp="1"/>
          </p:cNvSpPr>
          <p:nvPr>
            <p:ph type="subTitle" idx="1"/>
          </p:nvPr>
        </p:nvSpPr>
        <p:spPr>
          <a:xfrm>
            <a:off x="1524000" y="1363770"/>
            <a:ext cx="9144000" cy="5494230"/>
          </a:xfrm>
        </p:spPr>
        <p:txBody>
          <a:bodyPr>
            <a:noAutofit/>
          </a:bodyPr>
          <a:lstStyle/>
          <a:p>
            <a:pPr marL="285750" indent="-285750" algn="l">
              <a:lnSpc>
                <a:spcPct val="100000"/>
              </a:lnSpc>
              <a:spcBef>
                <a:spcPts val="0"/>
              </a:spcBef>
              <a:buFont typeface="Wingdings" panose="05000000000000000000" pitchFamily="2" charset="2"/>
              <a:buChar char="v"/>
            </a:pPr>
            <a:endParaRPr lang="en-US" sz="1800" b="1" dirty="0">
              <a:solidFill>
                <a:prstClr val="black"/>
              </a:solidFill>
            </a:endParaRPr>
          </a:p>
          <a:p>
            <a:pPr algn="l">
              <a:lnSpc>
                <a:spcPct val="100000"/>
              </a:lnSpc>
              <a:spcBef>
                <a:spcPts val="0"/>
              </a:spcBef>
            </a:pPr>
            <a:endParaRPr lang="en-US" sz="1800" b="1" dirty="0">
              <a:solidFill>
                <a:prstClr val="black"/>
              </a:solidFill>
            </a:endParaRPr>
          </a:p>
          <a:p>
            <a:pPr algn="l">
              <a:lnSpc>
                <a:spcPct val="100000"/>
              </a:lnSpc>
              <a:spcBef>
                <a:spcPts val="0"/>
              </a:spcBef>
            </a:pPr>
            <a:r>
              <a:rPr lang="en-US" sz="1800" b="1" dirty="0">
                <a:solidFill>
                  <a:prstClr val="black"/>
                </a:solidFill>
              </a:rPr>
              <a:t> </a:t>
            </a:r>
          </a:p>
          <a:p>
            <a:pPr marL="285750" indent="-285750" algn="l">
              <a:lnSpc>
                <a:spcPct val="100000"/>
              </a:lnSpc>
              <a:spcBef>
                <a:spcPts val="0"/>
              </a:spcBef>
              <a:buFont typeface="Wingdings" panose="05000000000000000000" pitchFamily="2" charset="2"/>
              <a:buChar char="v"/>
            </a:pPr>
            <a:endParaRPr lang="en-US" sz="1800" b="1" dirty="0">
              <a:solidFill>
                <a:prstClr val="black"/>
              </a:solidFill>
            </a:endParaRPr>
          </a:p>
          <a:p>
            <a:pPr algn="l">
              <a:lnSpc>
                <a:spcPct val="100000"/>
              </a:lnSpc>
              <a:spcBef>
                <a:spcPts val="0"/>
              </a:spcBef>
            </a:pPr>
            <a:br>
              <a:rPr lang="en-US" sz="1800" b="1" dirty="0">
                <a:solidFill>
                  <a:prstClr val="black"/>
                </a:solidFill>
              </a:rPr>
            </a:br>
            <a:br>
              <a:rPr lang="en-US" sz="1800" b="1" dirty="0">
                <a:solidFill>
                  <a:prstClr val="black"/>
                </a:solidFill>
              </a:rPr>
            </a:br>
            <a:r>
              <a:rPr lang="en-US" sz="1800" b="1" dirty="0">
                <a:solidFill>
                  <a:prstClr val="black"/>
                </a:solidFill>
              </a:rPr>
              <a:t> </a:t>
            </a:r>
          </a:p>
          <a:p>
            <a:pPr algn="l">
              <a:lnSpc>
                <a:spcPct val="100000"/>
              </a:lnSpc>
              <a:spcBef>
                <a:spcPts val="0"/>
              </a:spcBef>
            </a:pPr>
            <a:endParaRPr lang="en-US" sz="1800" dirty="0">
              <a:solidFill>
                <a:prstClr val="black"/>
              </a:solidFill>
            </a:endParaRPr>
          </a:p>
        </p:txBody>
      </p:sp>
      <p:graphicFrame>
        <p:nvGraphicFramePr>
          <p:cNvPr id="5" name="Diagram 4">
            <a:extLst>
              <a:ext uri="{FF2B5EF4-FFF2-40B4-BE49-F238E27FC236}">
                <a16:creationId xmlns:a16="http://schemas.microsoft.com/office/drawing/2014/main" id="{B3C170CF-5870-4CDF-BC73-75E2D1709CDD}"/>
              </a:ext>
            </a:extLst>
          </p:cNvPr>
          <p:cNvGraphicFramePr/>
          <p:nvPr>
            <p:extLst/>
          </p:nvPr>
        </p:nvGraphicFramePr>
        <p:xfrm>
          <a:off x="1524003" y="195063"/>
          <a:ext cx="9144000" cy="64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ubtitle 6">
            <a:extLst>
              <a:ext uri="{FF2B5EF4-FFF2-40B4-BE49-F238E27FC236}">
                <a16:creationId xmlns:a16="http://schemas.microsoft.com/office/drawing/2014/main" id="{263826B8-09E1-4E17-B9D8-1E7743C7C7E4}"/>
              </a:ext>
            </a:extLst>
          </p:cNvPr>
          <p:cNvSpPr txBox="1">
            <a:spLocks/>
          </p:cNvSpPr>
          <p:nvPr/>
        </p:nvSpPr>
        <p:spPr>
          <a:xfrm>
            <a:off x="1524000" y="921644"/>
            <a:ext cx="9144000" cy="364545"/>
          </a:xfrm>
          <a:prstGeom prst="rect">
            <a:avLst/>
          </a:prstGeom>
        </p:spPr>
        <p:txBody>
          <a:bodyPr vert="horz" lIns="91440" tIns="45720" rIns="91440" bIns="45720" rtlCol="0">
            <a:noAutofit/>
          </a:bodyPr>
          <a:lstStyle>
            <a:lvl1pPr marL="0" indent="0" algn="ctr" defTabSz="914375"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89" indent="0" algn="ctr" defTabSz="914375" rtl="0" eaLnBrk="1" latinLnBrk="0" hangingPunct="1">
              <a:lnSpc>
                <a:spcPct val="90000"/>
              </a:lnSpc>
              <a:spcBef>
                <a:spcPts val="501"/>
              </a:spcBef>
              <a:buFont typeface="Arial" panose="020B0604020202020204" pitchFamily="34" charset="0"/>
              <a:buNone/>
              <a:defRPr sz="2000" kern="1200">
                <a:solidFill>
                  <a:schemeClr val="tx1"/>
                </a:solidFill>
                <a:latin typeface="+mn-lt"/>
                <a:ea typeface="+mn-ea"/>
                <a:cs typeface="+mn-cs"/>
              </a:defRPr>
            </a:lvl2pPr>
            <a:lvl3pPr marL="914375" indent="0" algn="ctr" defTabSz="914375" rtl="0" eaLnBrk="1" latinLnBrk="0" hangingPunct="1">
              <a:lnSpc>
                <a:spcPct val="90000"/>
              </a:lnSpc>
              <a:spcBef>
                <a:spcPts val="501"/>
              </a:spcBef>
              <a:buFont typeface="Arial" panose="020B0604020202020204" pitchFamily="34" charset="0"/>
              <a:buNone/>
              <a:defRPr sz="1800" kern="1200">
                <a:solidFill>
                  <a:schemeClr val="tx1"/>
                </a:solidFill>
                <a:latin typeface="+mn-lt"/>
                <a:ea typeface="+mn-ea"/>
                <a:cs typeface="+mn-cs"/>
              </a:defRPr>
            </a:lvl3pPr>
            <a:lvl4pPr marL="1371562" indent="0" algn="ctr" defTabSz="914375" rtl="0" eaLnBrk="1" latinLnBrk="0" hangingPunct="1">
              <a:lnSpc>
                <a:spcPct val="90000"/>
              </a:lnSpc>
              <a:spcBef>
                <a:spcPts val="501"/>
              </a:spcBef>
              <a:buFont typeface="Arial" panose="020B0604020202020204" pitchFamily="34" charset="0"/>
              <a:buNone/>
              <a:defRPr sz="1600" kern="1200">
                <a:solidFill>
                  <a:schemeClr val="tx1"/>
                </a:solidFill>
                <a:latin typeface="+mn-lt"/>
                <a:ea typeface="+mn-ea"/>
                <a:cs typeface="+mn-cs"/>
              </a:defRPr>
            </a:lvl4pPr>
            <a:lvl5pPr marL="1828751" indent="0" algn="ctr" defTabSz="914375" rtl="0" eaLnBrk="1" latinLnBrk="0" hangingPunct="1">
              <a:lnSpc>
                <a:spcPct val="90000"/>
              </a:lnSpc>
              <a:spcBef>
                <a:spcPts val="501"/>
              </a:spcBef>
              <a:buFont typeface="Arial" panose="020B0604020202020204" pitchFamily="34" charset="0"/>
              <a:buNone/>
              <a:defRPr sz="1600" kern="1200">
                <a:solidFill>
                  <a:schemeClr val="tx1"/>
                </a:solidFill>
                <a:latin typeface="+mn-lt"/>
                <a:ea typeface="+mn-ea"/>
                <a:cs typeface="+mn-cs"/>
              </a:defRPr>
            </a:lvl5pPr>
            <a:lvl6pPr marL="2285940" indent="0" algn="ctr" defTabSz="914375" rtl="0" eaLnBrk="1" latinLnBrk="0" hangingPunct="1">
              <a:lnSpc>
                <a:spcPct val="90000"/>
              </a:lnSpc>
              <a:spcBef>
                <a:spcPts val="501"/>
              </a:spcBef>
              <a:buFont typeface="Arial" panose="020B0604020202020204" pitchFamily="34" charset="0"/>
              <a:buNone/>
              <a:defRPr sz="1600" kern="1200">
                <a:solidFill>
                  <a:schemeClr val="tx1"/>
                </a:solidFill>
                <a:latin typeface="+mn-lt"/>
                <a:ea typeface="+mn-ea"/>
                <a:cs typeface="+mn-cs"/>
              </a:defRPr>
            </a:lvl6pPr>
            <a:lvl7pPr marL="2743126" indent="0" algn="ctr" defTabSz="914375" rtl="0" eaLnBrk="1" latinLnBrk="0" hangingPunct="1">
              <a:lnSpc>
                <a:spcPct val="90000"/>
              </a:lnSpc>
              <a:spcBef>
                <a:spcPts val="501"/>
              </a:spcBef>
              <a:buFont typeface="Arial" panose="020B0604020202020204" pitchFamily="34" charset="0"/>
              <a:buNone/>
              <a:defRPr sz="1600" kern="1200">
                <a:solidFill>
                  <a:schemeClr val="tx1"/>
                </a:solidFill>
                <a:latin typeface="+mn-lt"/>
                <a:ea typeface="+mn-ea"/>
                <a:cs typeface="+mn-cs"/>
              </a:defRPr>
            </a:lvl7pPr>
            <a:lvl8pPr marL="3200314" indent="0" algn="ctr" defTabSz="914375" rtl="0" eaLnBrk="1" latinLnBrk="0" hangingPunct="1">
              <a:lnSpc>
                <a:spcPct val="90000"/>
              </a:lnSpc>
              <a:spcBef>
                <a:spcPts val="501"/>
              </a:spcBef>
              <a:buFont typeface="Arial" panose="020B0604020202020204" pitchFamily="34" charset="0"/>
              <a:buNone/>
              <a:defRPr sz="1600" kern="1200">
                <a:solidFill>
                  <a:schemeClr val="tx1"/>
                </a:solidFill>
                <a:latin typeface="+mn-lt"/>
                <a:ea typeface="+mn-ea"/>
                <a:cs typeface="+mn-cs"/>
              </a:defRPr>
            </a:lvl8pPr>
            <a:lvl9pPr marL="3657501" indent="0" algn="ctr" defTabSz="914375" rtl="0" eaLnBrk="1" latinLnBrk="0" hangingPunct="1">
              <a:lnSpc>
                <a:spcPct val="90000"/>
              </a:lnSpc>
              <a:spcBef>
                <a:spcPts val="501"/>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75"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E958CD45-1724-4CD8-8AA9-256C73255E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9892" y="1043609"/>
            <a:ext cx="11432215" cy="5387008"/>
          </a:xfrm>
          <a:prstGeom prst="rect">
            <a:avLst/>
          </a:prstGeom>
          <a:effectLst>
            <a:innerShdw blurRad="114300">
              <a:prstClr val="black"/>
            </a:innerShdw>
          </a:effectLst>
        </p:spPr>
      </p:pic>
    </p:spTree>
    <p:extLst>
      <p:ext uri="{BB962C8B-B14F-4D97-AF65-F5344CB8AC3E}">
        <p14:creationId xmlns:p14="http://schemas.microsoft.com/office/powerpoint/2010/main" val="4002651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29000">
              <a:schemeClr val="accent6">
                <a:lumMod val="5000"/>
                <a:lumOff val="95000"/>
              </a:schemeClr>
            </a:gs>
            <a:gs pos="72000">
              <a:schemeClr val="accent6">
                <a:lumMod val="45000"/>
                <a:lumOff val="55000"/>
              </a:schemeClr>
            </a:gs>
            <a:gs pos="90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FE0AB26-EAF3-4E27-A547-1827C7FAC9BA}"/>
              </a:ext>
            </a:extLst>
          </p:cNvPr>
          <p:cNvGraphicFramePr/>
          <p:nvPr>
            <p:extLst/>
          </p:nvPr>
        </p:nvGraphicFramePr>
        <p:xfrm>
          <a:off x="1524003" y="195063"/>
          <a:ext cx="9144000" cy="64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a:extLst>
              <a:ext uri="{FF2B5EF4-FFF2-40B4-BE49-F238E27FC236}">
                <a16:creationId xmlns:a16="http://schemas.microsoft.com/office/drawing/2014/main" id="{A6CC0044-C9DB-4EDB-8E08-0FADD70C9622}"/>
              </a:ext>
            </a:extLst>
          </p:cNvPr>
          <p:cNvSpPr/>
          <p:nvPr/>
        </p:nvSpPr>
        <p:spPr>
          <a:xfrm>
            <a:off x="235131" y="992777"/>
            <a:ext cx="8464733" cy="424731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Two Types of Y-DNA tests: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STR – Short Tandem Repeat – generic paternity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SNP (Snip) – Single Nucleotide Polymorphism – deep ancestry</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STR tests (Y-37 to Y-111) will determine a degree of relatedness, that a group of men share a common ancestor.  But, they can not determine who that ancestor is.  Markers can fluctuate between generations. Good entry level tests with upgrade options for Big Y.</a:t>
            </a:r>
            <a:b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SNP test (Big Y-700) can create a genetic tree if enough men up and down a lineage test.  SNP markers are stable, are passed on to succeeding generations.  SNP’s  can pinpoint genetic branching and via conventional genealogy can pinpoint a specific common ancestor.</a:t>
            </a:r>
            <a:b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Chastain Y-DNA Project’s main emphasis is the SNP test (Big Y).</a:t>
            </a:r>
          </a:p>
        </p:txBody>
      </p:sp>
      <p:pic>
        <p:nvPicPr>
          <p:cNvPr id="3" name="Picture 2">
            <a:extLst>
              <a:ext uri="{FF2B5EF4-FFF2-40B4-BE49-F238E27FC236}">
                <a16:creationId xmlns:a16="http://schemas.microsoft.com/office/drawing/2014/main" id="{DA3EFC93-BDA2-40DE-8482-7BAD32380586}"/>
              </a:ext>
            </a:extLst>
          </p:cNvPr>
          <p:cNvPicPr>
            <a:picLocks noChangeAspect="1"/>
          </p:cNvPicPr>
          <p:nvPr/>
        </p:nvPicPr>
        <p:blipFill>
          <a:blip r:embed="rId7"/>
          <a:stretch>
            <a:fillRect/>
          </a:stretch>
        </p:blipFill>
        <p:spPr>
          <a:xfrm>
            <a:off x="8881841" y="3326307"/>
            <a:ext cx="2591812" cy="2243658"/>
          </a:xfrm>
          <a:prstGeom prst="rect">
            <a:avLst/>
          </a:prstGeom>
        </p:spPr>
      </p:pic>
      <p:pic>
        <p:nvPicPr>
          <p:cNvPr id="6" name="Picture 5">
            <a:extLst>
              <a:ext uri="{FF2B5EF4-FFF2-40B4-BE49-F238E27FC236}">
                <a16:creationId xmlns:a16="http://schemas.microsoft.com/office/drawing/2014/main" id="{73CEE9F4-9D11-4883-B6DE-5A872DA567D8}"/>
              </a:ext>
            </a:extLst>
          </p:cNvPr>
          <p:cNvPicPr>
            <a:picLocks noChangeAspect="1"/>
          </p:cNvPicPr>
          <p:nvPr/>
        </p:nvPicPr>
        <p:blipFill>
          <a:blip r:embed="rId8"/>
          <a:stretch>
            <a:fillRect/>
          </a:stretch>
        </p:blipFill>
        <p:spPr>
          <a:xfrm>
            <a:off x="2893032" y="5358343"/>
            <a:ext cx="3148929" cy="1499657"/>
          </a:xfrm>
          <a:prstGeom prst="rect">
            <a:avLst/>
          </a:prstGeom>
        </p:spPr>
      </p:pic>
      <p:pic>
        <p:nvPicPr>
          <p:cNvPr id="8" name="Picture 7">
            <a:extLst>
              <a:ext uri="{FF2B5EF4-FFF2-40B4-BE49-F238E27FC236}">
                <a16:creationId xmlns:a16="http://schemas.microsoft.com/office/drawing/2014/main" id="{AE8A82F8-7F17-4F61-87D2-8966E41416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81841" y="1553547"/>
            <a:ext cx="3070553" cy="1424389"/>
          </a:xfrm>
          <a:prstGeom prst="rect">
            <a:avLst/>
          </a:prstGeom>
        </p:spPr>
      </p:pic>
    </p:spTree>
    <p:extLst>
      <p:ext uri="{BB962C8B-B14F-4D97-AF65-F5344CB8AC3E}">
        <p14:creationId xmlns:p14="http://schemas.microsoft.com/office/powerpoint/2010/main" val="2365312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29000">
              <a:schemeClr val="accent6">
                <a:lumMod val="5000"/>
                <a:lumOff val="95000"/>
              </a:schemeClr>
            </a:gs>
            <a:gs pos="72000">
              <a:schemeClr val="accent6">
                <a:lumMod val="45000"/>
                <a:lumOff val="55000"/>
              </a:schemeClr>
            </a:gs>
            <a:gs pos="90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D071C4-C92F-41EB-BD41-B3599A1C56E5}"/>
              </a:ext>
            </a:extLst>
          </p:cNvPr>
          <p:cNvSpPr>
            <a:spLocks noGrp="1"/>
          </p:cNvSpPr>
          <p:nvPr>
            <p:ph type="subTitle" idx="1"/>
          </p:nvPr>
        </p:nvSpPr>
        <p:spPr>
          <a:xfrm>
            <a:off x="268942" y="1093694"/>
            <a:ext cx="7064188" cy="5674854"/>
          </a:xfrm>
        </p:spPr>
        <p:txBody>
          <a:bodyPr>
            <a:noAutofit/>
          </a:bodyPr>
          <a:lstStyle/>
          <a:p>
            <a:pPr marL="285750" indent="-285750" algn="l">
              <a:lnSpc>
                <a:spcPct val="100000"/>
              </a:lnSpc>
              <a:spcBef>
                <a:spcPts val="0"/>
              </a:spcBef>
              <a:buFont typeface="Wingdings" panose="05000000000000000000" pitchFamily="2" charset="2"/>
              <a:buChar char="v"/>
            </a:pPr>
            <a:endParaRPr lang="en-US" sz="1800" b="1" dirty="0">
              <a:solidFill>
                <a:prstClr val="black"/>
              </a:solidFill>
            </a:endParaRPr>
          </a:p>
          <a:p>
            <a:pPr marL="285750" indent="-285750" algn="l">
              <a:lnSpc>
                <a:spcPct val="100000"/>
              </a:lnSpc>
              <a:spcBef>
                <a:spcPts val="0"/>
              </a:spcBef>
              <a:buFont typeface="Wingdings" panose="05000000000000000000" pitchFamily="2" charset="2"/>
              <a:buChar char="v"/>
            </a:pPr>
            <a:endParaRPr lang="en-US" sz="1800" b="1" dirty="0">
              <a:solidFill>
                <a:prstClr val="black"/>
              </a:solidFill>
            </a:endParaRPr>
          </a:p>
          <a:p>
            <a:pPr marL="285750" indent="-285750" algn="l">
              <a:lnSpc>
                <a:spcPct val="100000"/>
              </a:lnSpc>
              <a:spcBef>
                <a:spcPts val="0"/>
              </a:spcBef>
              <a:buFont typeface="Wingdings" panose="05000000000000000000" pitchFamily="2" charset="2"/>
              <a:buChar char="v"/>
            </a:pPr>
            <a:r>
              <a:rPr lang="en-US" sz="1800" b="1" dirty="0">
                <a:solidFill>
                  <a:prstClr val="black"/>
                </a:solidFill>
                <a:latin typeface="Arial" panose="020B0604020202020204" pitchFamily="34" charset="0"/>
                <a:cs typeface="Arial" panose="020B0604020202020204" pitchFamily="34" charset="0"/>
              </a:rPr>
              <a:t>SNP – Single Nucleotide Polymorphism</a:t>
            </a:r>
            <a:br>
              <a:rPr lang="en-US" sz="1800" b="1" dirty="0">
                <a:solidFill>
                  <a:prstClr val="black"/>
                </a:solidFill>
                <a:latin typeface="Arial" panose="020B0604020202020204" pitchFamily="34" charset="0"/>
                <a:cs typeface="Arial" panose="020B0604020202020204" pitchFamily="34" charset="0"/>
              </a:rPr>
            </a:br>
            <a:r>
              <a:rPr lang="en-US" sz="1800" dirty="0">
                <a:latin typeface="Arial" panose="020B0604020202020204" pitchFamily="34" charset="0"/>
                <a:ea typeface="Calibri" panose="020F0502020204030204" pitchFamily="34" charset="0"/>
                <a:cs typeface="Arial" panose="020B0604020202020204" pitchFamily="34" charset="0"/>
              </a:rPr>
              <a:t>Sometimes a small copy error occurs where one building block chemical is substituted for another on the opposite DNA strand.</a:t>
            </a:r>
            <a:br>
              <a:rPr lang="en-US" sz="1800" dirty="0">
                <a:latin typeface="Arial" panose="020B0604020202020204" pitchFamily="34" charset="0"/>
                <a:ea typeface="Calibri" panose="020F0502020204030204" pitchFamily="34" charset="0"/>
                <a:cs typeface="Arial" panose="020B0604020202020204" pitchFamily="34" charset="0"/>
              </a:rPr>
            </a:br>
            <a:r>
              <a:rPr lang="en-US" sz="1800" dirty="0">
                <a:latin typeface="Arial" panose="020B0604020202020204" pitchFamily="34" charset="0"/>
                <a:ea typeface="Calibri" panose="020F0502020204030204" pitchFamily="34" charset="0"/>
                <a:cs typeface="Arial" panose="020B0604020202020204" pitchFamily="34" charset="0"/>
              </a:rPr>
              <a:t>This change is then passed down to succeeding generations.</a:t>
            </a:r>
          </a:p>
          <a:p>
            <a:pPr marL="285750" indent="-285750" algn="l">
              <a:lnSpc>
                <a:spcPct val="100000"/>
              </a:lnSpc>
              <a:spcBef>
                <a:spcPts val="0"/>
              </a:spcBef>
              <a:buFont typeface="Wingdings" panose="05000000000000000000" pitchFamily="2" charset="2"/>
              <a:buChar char="v"/>
            </a:pPr>
            <a:endParaRPr lang="en-US" sz="18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285750" indent="-285750" algn="l">
              <a:lnSpc>
                <a:spcPct val="100000"/>
              </a:lnSpc>
              <a:spcBef>
                <a:spcPts val="0"/>
              </a:spcBef>
              <a:buFont typeface="Wingdings" panose="05000000000000000000" pitchFamily="2" charset="2"/>
              <a:buChar char="v"/>
            </a:pPr>
            <a:r>
              <a:rPr lang="en-US" sz="1800" b="1" dirty="0">
                <a:solidFill>
                  <a:prstClr val="black"/>
                </a:solidFill>
                <a:latin typeface="Arial" panose="020B0604020202020204" pitchFamily="34" charset="0"/>
                <a:ea typeface="Calibri" panose="020F0502020204030204" pitchFamily="34" charset="0"/>
                <a:cs typeface="Arial" panose="020B0604020202020204" pitchFamily="34" charset="0"/>
              </a:rPr>
              <a:t>Haplogroup – </a:t>
            </a:r>
            <a:r>
              <a:rPr lang="en-US" sz="1800" dirty="0">
                <a:solidFill>
                  <a:prstClr val="black"/>
                </a:solidFill>
                <a:latin typeface="Arial" panose="020B0604020202020204" pitchFamily="34" charset="0"/>
                <a:ea typeface="Calibri" panose="020F0502020204030204" pitchFamily="34" charset="0"/>
                <a:cs typeface="Arial" panose="020B0604020202020204" pitchFamily="34" charset="0"/>
              </a:rPr>
              <a:t>A haplogroup is a </a:t>
            </a:r>
            <a:r>
              <a:rPr lang="en-US" sz="1800" b="1" dirty="0">
                <a:solidFill>
                  <a:prstClr val="black"/>
                </a:solidFill>
                <a:latin typeface="Arial" panose="020B0604020202020204" pitchFamily="34" charset="0"/>
                <a:ea typeface="Calibri" panose="020F0502020204030204" pitchFamily="34" charset="0"/>
                <a:cs typeface="Arial" panose="020B0604020202020204" pitchFamily="34" charset="0"/>
              </a:rPr>
              <a:t>SNP</a:t>
            </a:r>
            <a:r>
              <a:rPr lang="en-US" sz="1800" dirty="0">
                <a:solidFill>
                  <a:prstClr val="black"/>
                </a:solidFill>
                <a:latin typeface="Arial" panose="020B0604020202020204" pitchFamily="34" charset="0"/>
                <a:ea typeface="Calibri" panose="020F0502020204030204" pitchFamily="34" charset="0"/>
                <a:cs typeface="Arial" panose="020B0604020202020204" pitchFamily="34" charset="0"/>
              </a:rPr>
              <a:t> that has been identified in 2 or more males. </a:t>
            </a:r>
            <a:r>
              <a:rPr lang="en-US" sz="1800" dirty="0">
                <a:latin typeface="Arial" panose="020B0604020202020204" pitchFamily="34" charset="0"/>
                <a:ea typeface="Calibri" panose="020F0502020204030204" pitchFamily="34" charset="0"/>
                <a:cs typeface="Arial" panose="020B0604020202020204" pitchFamily="34" charset="0"/>
              </a:rPr>
              <a:t>Once a SNP is detected in two or more persons, it will be named as a Haplogroup, placed on the </a:t>
            </a:r>
            <a:r>
              <a:rPr lang="en-US" sz="1800" b="1" i="1" dirty="0">
                <a:latin typeface="Arial" panose="020B0604020202020204" pitchFamily="34" charset="0"/>
                <a:ea typeface="Calibri" panose="020F0502020204030204" pitchFamily="34" charset="0"/>
                <a:cs typeface="Arial" panose="020B0604020202020204" pitchFamily="34" charset="0"/>
              </a:rPr>
              <a:t>Haplotree</a:t>
            </a:r>
            <a:r>
              <a:rPr lang="en-US" sz="1800" dirty="0">
                <a:latin typeface="Arial" panose="020B0604020202020204" pitchFamily="34" charset="0"/>
                <a:ea typeface="Calibri" panose="020F0502020204030204" pitchFamily="34" charset="0"/>
                <a:cs typeface="Arial" panose="020B0604020202020204" pitchFamily="34" charset="0"/>
              </a:rPr>
              <a:t>, or genetic tree, as a branching point</a:t>
            </a:r>
          </a:p>
          <a:p>
            <a:pPr marL="285750" indent="-285750" algn="l">
              <a:lnSpc>
                <a:spcPct val="100000"/>
              </a:lnSpc>
              <a:spcBef>
                <a:spcPts val="0"/>
              </a:spcBef>
              <a:buFont typeface="Wingdings" panose="05000000000000000000" pitchFamily="2" charset="2"/>
              <a:buChar char="v"/>
            </a:pPr>
            <a:endParaRPr lang="en-US" sz="18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285750" indent="-285750" algn="l">
              <a:lnSpc>
                <a:spcPct val="100000"/>
              </a:lnSpc>
              <a:spcBef>
                <a:spcPts val="0"/>
              </a:spcBef>
              <a:buFont typeface="Wingdings" panose="05000000000000000000" pitchFamily="2" charset="2"/>
              <a:buChar char="v"/>
            </a:pPr>
            <a:r>
              <a:rPr lang="en-US" sz="1800" b="1" dirty="0">
                <a:solidFill>
                  <a:prstClr val="black"/>
                </a:solidFill>
                <a:latin typeface="Arial" panose="020B0604020202020204" pitchFamily="34" charset="0"/>
                <a:cs typeface="Arial" panose="020B0604020202020204" pitchFamily="34" charset="0"/>
              </a:rPr>
              <a:t>Private Variant – </a:t>
            </a:r>
            <a:r>
              <a:rPr lang="en-US" sz="1800" dirty="0">
                <a:latin typeface="Arial" panose="020B0604020202020204" pitchFamily="34" charset="0"/>
                <a:ea typeface="Calibri" panose="020F0502020204030204" pitchFamily="34" charset="0"/>
                <a:cs typeface="Arial" panose="020B0604020202020204" pitchFamily="34" charset="0"/>
              </a:rPr>
              <a:t>A </a:t>
            </a:r>
            <a:r>
              <a:rPr lang="en-US" sz="1800" b="1" dirty="0">
                <a:latin typeface="Arial" panose="020B0604020202020204" pitchFamily="34" charset="0"/>
                <a:ea typeface="Calibri" panose="020F0502020204030204" pitchFamily="34" charset="0"/>
                <a:cs typeface="Arial" panose="020B0604020202020204" pitchFamily="34" charset="0"/>
              </a:rPr>
              <a:t>SNP</a:t>
            </a:r>
            <a:r>
              <a:rPr lang="en-US" sz="1800" dirty="0">
                <a:latin typeface="Arial" panose="020B0604020202020204" pitchFamily="34" charset="0"/>
                <a:ea typeface="Calibri" panose="020F0502020204030204" pitchFamily="34" charset="0"/>
                <a:cs typeface="Arial" panose="020B0604020202020204" pitchFamily="34" charset="0"/>
              </a:rPr>
              <a:t> that a tester is positive for not in common with any other person testing.  Once a second person tests for this SNP it is no longer “private” and becomes a </a:t>
            </a:r>
            <a:r>
              <a:rPr lang="en-US" sz="1800" b="1" i="1" dirty="0">
                <a:latin typeface="Arial" panose="020B0604020202020204" pitchFamily="34" charset="0"/>
                <a:ea typeface="Calibri" panose="020F0502020204030204" pitchFamily="34" charset="0"/>
                <a:cs typeface="Arial" panose="020B0604020202020204" pitchFamily="34" charset="0"/>
              </a:rPr>
              <a:t>haplogroup</a:t>
            </a:r>
            <a:r>
              <a:rPr lang="en-US" sz="1800" dirty="0">
                <a:latin typeface="Arial" panose="020B0604020202020204" pitchFamily="34" charset="0"/>
                <a:ea typeface="Calibri" panose="020F0502020204030204" pitchFamily="34" charset="0"/>
                <a:cs typeface="Arial" panose="020B0604020202020204" pitchFamily="34" charset="0"/>
              </a:rPr>
              <a:t>.</a:t>
            </a:r>
          </a:p>
          <a:p>
            <a:pPr marL="285750" indent="-285750" algn="l">
              <a:lnSpc>
                <a:spcPct val="100000"/>
              </a:lnSpc>
              <a:spcBef>
                <a:spcPts val="0"/>
              </a:spcBef>
              <a:buFont typeface="Wingdings" panose="05000000000000000000" pitchFamily="2" charset="2"/>
              <a:buChar char="v"/>
            </a:pPr>
            <a:endParaRPr lang="en-US" sz="18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285750" indent="-285750" algn="l">
              <a:lnSpc>
                <a:spcPct val="100000"/>
              </a:lnSpc>
              <a:spcBef>
                <a:spcPts val="0"/>
              </a:spcBef>
              <a:buFont typeface="Wingdings" panose="05000000000000000000" pitchFamily="2" charset="2"/>
              <a:buChar char="v"/>
            </a:pPr>
            <a:r>
              <a:rPr lang="en-US" sz="1800" b="1" dirty="0">
                <a:solidFill>
                  <a:prstClr val="black"/>
                </a:solidFill>
                <a:latin typeface="Arial" panose="020B0604020202020204" pitchFamily="34" charset="0"/>
                <a:ea typeface="Calibri" panose="020F0502020204030204" pitchFamily="34" charset="0"/>
                <a:cs typeface="Arial" panose="020B0604020202020204" pitchFamily="34" charset="0"/>
              </a:rPr>
              <a:t>SNP Path – </a:t>
            </a:r>
            <a:r>
              <a:rPr lang="en-US" sz="1800" dirty="0">
                <a:solidFill>
                  <a:prstClr val="black"/>
                </a:solidFill>
                <a:latin typeface="Arial" panose="020B0604020202020204" pitchFamily="34" charset="0"/>
                <a:ea typeface="Calibri" panose="020F0502020204030204" pitchFamily="34" charset="0"/>
                <a:cs typeface="Arial" panose="020B0604020202020204" pitchFamily="34" charset="0"/>
              </a:rPr>
              <a:t>A man just doesn’t have one Haplogroup but rather a string going back in time</a:t>
            </a:r>
            <a:endParaRPr lang="en-US" sz="1800" dirty="0">
              <a:solidFill>
                <a:prstClr val="black"/>
              </a:solidFill>
              <a:latin typeface="Arial" panose="020B0604020202020204" pitchFamily="34" charset="0"/>
              <a:cs typeface="Arial" panose="020B0604020202020204" pitchFamily="34" charset="0"/>
            </a:endParaRPr>
          </a:p>
          <a:p>
            <a:pPr algn="l">
              <a:lnSpc>
                <a:spcPct val="100000"/>
              </a:lnSpc>
              <a:spcBef>
                <a:spcPts val="0"/>
              </a:spcBef>
            </a:pPr>
            <a:endParaRPr lang="en-US" sz="1800" b="1" dirty="0">
              <a:solidFill>
                <a:prstClr val="black"/>
              </a:solidFill>
            </a:endParaRPr>
          </a:p>
          <a:p>
            <a:pPr algn="l">
              <a:lnSpc>
                <a:spcPct val="100000"/>
              </a:lnSpc>
              <a:spcBef>
                <a:spcPts val="0"/>
              </a:spcBef>
            </a:pPr>
            <a:r>
              <a:rPr lang="en-US" sz="1800" b="1" dirty="0">
                <a:solidFill>
                  <a:prstClr val="black"/>
                </a:solidFill>
              </a:rPr>
              <a:t> </a:t>
            </a:r>
          </a:p>
          <a:p>
            <a:pPr marL="285750" indent="-285750" algn="l">
              <a:lnSpc>
                <a:spcPct val="100000"/>
              </a:lnSpc>
              <a:spcBef>
                <a:spcPts val="0"/>
              </a:spcBef>
              <a:buFont typeface="Wingdings" panose="05000000000000000000" pitchFamily="2" charset="2"/>
              <a:buChar char="v"/>
            </a:pPr>
            <a:endParaRPr lang="en-US" sz="1800" b="1" dirty="0">
              <a:solidFill>
                <a:prstClr val="black"/>
              </a:solidFill>
            </a:endParaRPr>
          </a:p>
          <a:p>
            <a:pPr algn="l">
              <a:lnSpc>
                <a:spcPct val="100000"/>
              </a:lnSpc>
              <a:spcBef>
                <a:spcPts val="0"/>
              </a:spcBef>
            </a:pPr>
            <a:br>
              <a:rPr lang="en-US" sz="1800" b="1" dirty="0">
                <a:solidFill>
                  <a:prstClr val="black"/>
                </a:solidFill>
              </a:rPr>
            </a:br>
            <a:br>
              <a:rPr lang="en-US" sz="1800" b="1" dirty="0">
                <a:solidFill>
                  <a:prstClr val="black"/>
                </a:solidFill>
              </a:rPr>
            </a:br>
            <a:r>
              <a:rPr lang="en-US" sz="1800" b="1" dirty="0">
                <a:solidFill>
                  <a:prstClr val="black"/>
                </a:solidFill>
              </a:rPr>
              <a:t> </a:t>
            </a:r>
          </a:p>
          <a:p>
            <a:pPr algn="l">
              <a:lnSpc>
                <a:spcPct val="100000"/>
              </a:lnSpc>
              <a:spcBef>
                <a:spcPts val="0"/>
              </a:spcBef>
            </a:pPr>
            <a:endParaRPr lang="en-US" sz="1800" dirty="0">
              <a:solidFill>
                <a:prstClr val="black"/>
              </a:solidFill>
            </a:endParaRPr>
          </a:p>
        </p:txBody>
      </p:sp>
      <p:graphicFrame>
        <p:nvGraphicFramePr>
          <p:cNvPr id="5" name="Diagram 4">
            <a:extLst>
              <a:ext uri="{FF2B5EF4-FFF2-40B4-BE49-F238E27FC236}">
                <a16:creationId xmlns:a16="http://schemas.microsoft.com/office/drawing/2014/main" id="{B3C170CF-5870-4CDF-BC73-75E2D1709CDD}"/>
              </a:ext>
            </a:extLst>
          </p:cNvPr>
          <p:cNvGraphicFramePr/>
          <p:nvPr>
            <p:extLst/>
          </p:nvPr>
        </p:nvGraphicFramePr>
        <p:xfrm>
          <a:off x="1524003" y="195063"/>
          <a:ext cx="9144000" cy="64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ubtitle 6">
            <a:extLst>
              <a:ext uri="{FF2B5EF4-FFF2-40B4-BE49-F238E27FC236}">
                <a16:creationId xmlns:a16="http://schemas.microsoft.com/office/drawing/2014/main" id="{263826B8-09E1-4E17-B9D8-1E7743C7C7E4}"/>
              </a:ext>
            </a:extLst>
          </p:cNvPr>
          <p:cNvSpPr txBox="1">
            <a:spLocks/>
          </p:cNvSpPr>
          <p:nvPr/>
        </p:nvSpPr>
        <p:spPr>
          <a:xfrm>
            <a:off x="945777" y="1093694"/>
            <a:ext cx="5710518" cy="3058685"/>
          </a:xfrm>
          <a:prstGeom prst="rect">
            <a:avLst/>
          </a:prstGeom>
        </p:spPr>
        <p:txBody>
          <a:bodyPr vert="horz" lIns="91440" tIns="45720" rIns="91440" bIns="45720" rtlCol="0">
            <a:noAutofit/>
          </a:bodyPr>
          <a:lstStyle>
            <a:lvl1pPr marL="0" indent="0" algn="ctr" defTabSz="914375"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89" indent="0" algn="ctr" defTabSz="914375" rtl="0" eaLnBrk="1" latinLnBrk="0" hangingPunct="1">
              <a:lnSpc>
                <a:spcPct val="90000"/>
              </a:lnSpc>
              <a:spcBef>
                <a:spcPts val="501"/>
              </a:spcBef>
              <a:buFont typeface="Arial" panose="020B0604020202020204" pitchFamily="34" charset="0"/>
              <a:buNone/>
              <a:defRPr sz="2000" kern="1200">
                <a:solidFill>
                  <a:schemeClr val="tx1"/>
                </a:solidFill>
                <a:latin typeface="+mn-lt"/>
                <a:ea typeface="+mn-ea"/>
                <a:cs typeface="+mn-cs"/>
              </a:defRPr>
            </a:lvl2pPr>
            <a:lvl3pPr marL="914375" indent="0" algn="ctr" defTabSz="914375" rtl="0" eaLnBrk="1" latinLnBrk="0" hangingPunct="1">
              <a:lnSpc>
                <a:spcPct val="90000"/>
              </a:lnSpc>
              <a:spcBef>
                <a:spcPts val="501"/>
              </a:spcBef>
              <a:buFont typeface="Arial" panose="020B0604020202020204" pitchFamily="34" charset="0"/>
              <a:buNone/>
              <a:defRPr sz="1800" kern="1200">
                <a:solidFill>
                  <a:schemeClr val="tx1"/>
                </a:solidFill>
                <a:latin typeface="+mn-lt"/>
                <a:ea typeface="+mn-ea"/>
                <a:cs typeface="+mn-cs"/>
              </a:defRPr>
            </a:lvl3pPr>
            <a:lvl4pPr marL="1371562" indent="0" algn="ctr" defTabSz="914375" rtl="0" eaLnBrk="1" latinLnBrk="0" hangingPunct="1">
              <a:lnSpc>
                <a:spcPct val="90000"/>
              </a:lnSpc>
              <a:spcBef>
                <a:spcPts val="501"/>
              </a:spcBef>
              <a:buFont typeface="Arial" panose="020B0604020202020204" pitchFamily="34" charset="0"/>
              <a:buNone/>
              <a:defRPr sz="1600" kern="1200">
                <a:solidFill>
                  <a:schemeClr val="tx1"/>
                </a:solidFill>
                <a:latin typeface="+mn-lt"/>
                <a:ea typeface="+mn-ea"/>
                <a:cs typeface="+mn-cs"/>
              </a:defRPr>
            </a:lvl4pPr>
            <a:lvl5pPr marL="1828751" indent="0" algn="ctr" defTabSz="914375" rtl="0" eaLnBrk="1" latinLnBrk="0" hangingPunct="1">
              <a:lnSpc>
                <a:spcPct val="90000"/>
              </a:lnSpc>
              <a:spcBef>
                <a:spcPts val="501"/>
              </a:spcBef>
              <a:buFont typeface="Arial" panose="020B0604020202020204" pitchFamily="34" charset="0"/>
              <a:buNone/>
              <a:defRPr sz="1600" kern="1200">
                <a:solidFill>
                  <a:schemeClr val="tx1"/>
                </a:solidFill>
                <a:latin typeface="+mn-lt"/>
                <a:ea typeface="+mn-ea"/>
                <a:cs typeface="+mn-cs"/>
              </a:defRPr>
            </a:lvl5pPr>
            <a:lvl6pPr marL="2285940" indent="0" algn="ctr" defTabSz="914375" rtl="0" eaLnBrk="1" latinLnBrk="0" hangingPunct="1">
              <a:lnSpc>
                <a:spcPct val="90000"/>
              </a:lnSpc>
              <a:spcBef>
                <a:spcPts val="501"/>
              </a:spcBef>
              <a:buFont typeface="Arial" panose="020B0604020202020204" pitchFamily="34" charset="0"/>
              <a:buNone/>
              <a:defRPr sz="1600" kern="1200">
                <a:solidFill>
                  <a:schemeClr val="tx1"/>
                </a:solidFill>
                <a:latin typeface="+mn-lt"/>
                <a:ea typeface="+mn-ea"/>
                <a:cs typeface="+mn-cs"/>
              </a:defRPr>
            </a:lvl6pPr>
            <a:lvl7pPr marL="2743126" indent="0" algn="ctr" defTabSz="914375" rtl="0" eaLnBrk="1" latinLnBrk="0" hangingPunct="1">
              <a:lnSpc>
                <a:spcPct val="90000"/>
              </a:lnSpc>
              <a:spcBef>
                <a:spcPts val="501"/>
              </a:spcBef>
              <a:buFont typeface="Arial" panose="020B0604020202020204" pitchFamily="34" charset="0"/>
              <a:buNone/>
              <a:defRPr sz="1600" kern="1200">
                <a:solidFill>
                  <a:schemeClr val="tx1"/>
                </a:solidFill>
                <a:latin typeface="+mn-lt"/>
                <a:ea typeface="+mn-ea"/>
                <a:cs typeface="+mn-cs"/>
              </a:defRPr>
            </a:lvl7pPr>
            <a:lvl8pPr marL="3200314" indent="0" algn="ctr" defTabSz="914375" rtl="0" eaLnBrk="1" latinLnBrk="0" hangingPunct="1">
              <a:lnSpc>
                <a:spcPct val="90000"/>
              </a:lnSpc>
              <a:spcBef>
                <a:spcPts val="501"/>
              </a:spcBef>
              <a:buFont typeface="Arial" panose="020B0604020202020204" pitchFamily="34" charset="0"/>
              <a:buNone/>
              <a:defRPr sz="1600" kern="1200">
                <a:solidFill>
                  <a:schemeClr val="tx1"/>
                </a:solidFill>
                <a:latin typeface="+mn-lt"/>
                <a:ea typeface="+mn-ea"/>
                <a:cs typeface="+mn-cs"/>
              </a:defRPr>
            </a:lvl8pPr>
            <a:lvl9pPr marL="3657501" indent="0" algn="ctr" defTabSz="914375" rtl="0" eaLnBrk="1" latinLnBrk="0" hangingPunct="1">
              <a:lnSpc>
                <a:spcPct val="90000"/>
              </a:lnSpc>
              <a:spcBef>
                <a:spcPts val="501"/>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75"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Basic Y-DNA (Big Y Test) Terminology</a:t>
            </a:r>
          </a:p>
        </p:txBody>
      </p:sp>
      <p:pic>
        <p:nvPicPr>
          <p:cNvPr id="6" name="Picture 5" descr="C:\Users\jimmy\Downloads\slide5-n.jpg">
            <a:extLst>
              <a:ext uri="{FF2B5EF4-FFF2-40B4-BE49-F238E27FC236}">
                <a16:creationId xmlns:a16="http://schemas.microsoft.com/office/drawing/2014/main" id="{A2EA594C-67FB-4331-BECB-C6ACC1E401AB}"/>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7333130" y="1093694"/>
            <a:ext cx="4464423" cy="2673236"/>
          </a:xfrm>
          <a:prstGeom prst="rect">
            <a:avLst/>
          </a:prstGeom>
          <a:noFill/>
          <a:ln>
            <a:noFill/>
          </a:ln>
          <a:effectLst>
            <a:innerShdw blurRad="114300">
              <a:prstClr val="black"/>
            </a:innerShdw>
          </a:effectLst>
        </p:spPr>
      </p:pic>
      <p:pic>
        <p:nvPicPr>
          <p:cNvPr id="8" name="Picture 7">
            <a:extLst>
              <a:ext uri="{FF2B5EF4-FFF2-40B4-BE49-F238E27FC236}">
                <a16:creationId xmlns:a16="http://schemas.microsoft.com/office/drawing/2014/main" id="{13039B2D-A511-40A2-B793-6EE11784CA9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31966" y="3851648"/>
            <a:ext cx="3266750" cy="2832182"/>
          </a:xfrm>
          <a:prstGeom prst="rect">
            <a:avLst/>
          </a:prstGeom>
        </p:spPr>
      </p:pic>
    </p:spTree>
    <p:extLst>
      <p:ext uri="{BB962C8B-B14F-4D97-AF65-F5344CB8AC3E}">
        <p14:creationId xmlns:p14="http://schemas.microsoft.com/office/powerpoint/2010/main" val="2748976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29000">
              <a:schemeClr val="accent6">
                <a:lumMod val="5000"/>
                <a:lumOff val="95000"/>
              </a:schemeClr>
            </a:gs>
            <a:gs pos="72000">
              <a:schemeClr val="accent6">
                <a:lumMod val="45000"/>
                <a:lumOff val="55000"/>
              </a:schemeClr>
            </a:gs>
            <a:gs pos="90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2DF3285E-6D27-4F84-BF78-86E75C40B695}"/>
              </a:ext>
            </a:extLst>
          </p:cNvPr>
          <p:cNvGraphicFramePr/>
          <p:nvPr>
            <p:extLst/>
          </p:nvPr>
        </p:nvGraphicFramePr>
        <p:xfrm>
          <a:off x="1524003" y="195063"/>
          <a:ext cx="9144000" cy="64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2">
            <a:extLst>
              <a:ext uri="{FF2B5EF4-FFF2-40B4-BE49-F238E27FC236}">
                <a16:creationId xmlns:a16="http://schemas.microsoft.com/office/drawing/2014/main" id="{493D78EF-9216-4CC8-BE7A-89414F358FB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ubtitle 2">
            <a:extLst>
              <a:ext uri="{FF2B5EF4-FFF2-40B4-BE49-F238E27FC236}">
                <a16:creationId xmlns:a16="http://schemas.microsoft.com/office/drawing/2014/main" id="{E26E27C8-F6F2-45E4-A571-08E2122CEDD2}"/>
              </a:ext>
            </a:extLst>
          </p:cNvPr>
          <p:cNvSpPr txBox="1">
            <a:spLocks/>
          </p:cNvSpPr>
          <p:nvPr/>
        </p:nvSpPr>
        <p:spPr>
          <a:xfrm>
            <a:off x="1524003" y="988083"/>
            <a:ext cx="9143999" cy="5674854"/>
          </a:xfrm>
          <a:prstGeom prst="rect">
            <a:avLst/>
          </a:prstGeom>
        </p:spPr>
        <p:txBody>
          <a:bodyPr>
            <a:noAutofit/>
          </a:bodyPr>
          <a:lstStyle>
            <a:lvl1pPr marL="228592" indent="-228592" algn="l" defTabSz="91437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1" indent="-228592" algn="l" defTabSz="914375" rtl="0" eaLnBrk="1" latinLnBrk="0" hangingPunct="1">
              <a:lnSpc>
                <a:spcPct val="90000"/>
              </a:lnSpc>
              <a:spcBef>
                <a:spcPts val="501"/>
              </a:spcBef>
              <a:buFont typeface="Arial" panose="020B0604020202020204" pitchFamily="34" charset="0"/>
              <a:buChar char="•"/>
              <a:defRPr sz="2400" kern="1200">
                <a:solidFill>
                  <a:schemeClr val="tx1"/>
                </a:solidFill>
                <a:latin typeface="+mn-lt"/>
                <a:ea typeface="+mn-ea"/>
                <a:cs typeface="+mn-cs"/>
              </a:defRPr>
            </a:lvl2pPr>
            <a:lvl3pPr marL="1142969" indent="-228592" algn="l" defTabSz="914375" rtl="0" eaLnBrk="1" latinLnBrk="0" hangingPunct="1">
              <a:lnSpc>
                <a:spcPct val="90000"/>
              </a:lnSpc>
              <a:spcBef>
                <a:spcPts val="501"/>
              </a:spcBef>
              <a:buFont typeface="Arial" panose="020B0604020202020204" pitchFamily="34" charset="0"/>
              <a:buChar char="•"/>
              <a:defRPr sz="2000" kern="1200">
                <a:solidFill>
                  <a:schemeClr val="tx1"/>
                </a:solidFill>
                <a:latin typeface="+mn-lt"/>
                <a:ea typeface="+mn-ea"/>
                <a:cs typeface="+mn-cs"/>
              </a:defRPr>
            </a:lvl3pPr>
            <a:lvl4pPr marL="1600158"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4pPr>
            <a:lvl5pPr marL="2057345"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5pPr>
            <a:lvl6pPr marL="2514531"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6pPr>
            <a:lvl7pPr marL="2971720"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7pPr>
            <a:lvl8pPr marL="3428908"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8pPr>
            <a:lvl9pPr marL="3886095"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375"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One man will have thousands of SNPs (and haplogroups). </a:t>
            </a:r>
            <a:b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375"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SNPs are inherited from one generation to the next, generation to generation, from fathers to sons along a continuous “SNP Path”.</a:t>
            </a:r>
          </a:p>
          <a:p>
            <a:pPr marL="285750" marR="0" lvl="0" indent="-285750" algn="l" defTabSz="914375"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375"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Each SNP having formed in a different paternal ancestor.</a:t>
            </a:r>
          </a:p>
          <a:p>
            <a:pPr marL="285750" marR="0" lvl="0" indent="-285750" algn="l" defTabSz="914375"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375"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SNP’s typically do not occur each generation, the average is 1 SNP per 2.3 generations. </a:t>
            </a:r>
            <a:b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375"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a SNP change occurs in two men of the same existing haplogroup, it marks a more recent common ancestor for them and a new genetic branch in a family.</a:t>
            </a:r>
            <a:b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People may share a surname but if they do not share a common SNP Path, they do not share a common male ancestor. Likewise, if two men of different surnames share a SNP Path/Haplogroup, then they share a common male ancestor.</a:t>
            </a:r>
            <a:b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b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5" rtl="0" eaLnBrk="1" fontAlgn="auto" latinLnBrk="0" hangingPunct="1">
              <a:lnSpc>
                <a:spcPct val="100000"/>
              </a:lnSpc>
              <a:spcBef>
                <a:spcPts val="0"/>
              </a:spcBef>
              <a:spcAft>
                <a:spcPts val="0"/>
              </a:spcAft>
              <a:buClrTx/>
              <a:buSzTx/>
              <a:buFont typeface="Arial" panose="020B0604020202020204" pitchFamily="34" charset="0"/>
              <a:buNone/>
              <a:tabLst/>
              <a:defRPr/>
            </a:pPr>
            <a:b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5" rtl="0" eaLnBrk="1" fontAlgn="auto" latinLnBrk="0" hangingPunct="1">
              <a:lnSpc>
                <a:spcPct val="100000"/>
              </a:lnSpc>
              <a:spcBef>
                <a:spcPts val="0"/>
              </a:spcBef>
              <a:spcAft>
                <a:spcPts val="0"/>
              </a:spcAft>
              <a:buClrTx/>
              <a:buSzTx/>
              <a:buFont typeface="Arial" panose="020B0604020202020204" pitchFamily="34" charset="0"/>
              <a:buNone/>
              <a:tabLst/>
              <a:defRPr/>
            </a:pPr>
            <a:b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28592" marR="0" lvl="0" indent="-228592" algn="l" defTabSz="91437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2329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29000">
              <a:schemeClr val="accent6">
                <a:lumMod val="5000"/>
                <a:lumOff val="95000"/>
              </a:schemeClr>
            </a:gs>
            <a:gs pos="72000">
              <a:schemeClr val="accent6">
                <a:lumMod val="45000"/>
                <a:lumOff val="55000"/>
              </a:schemeClr>
            </a:gs>
            <a:gs pos="90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82BC1B-84E0-40CF-A4D8-7A7AEDBB0FA6}"/>
              </a:ext>
            </a:extLst>
          </p:cNvPr>
          <p:cNvSpPr/>
          <p:nvPr/>
        </p:nvSpPr>
        <p:spPr>
          <a:xfrm>
            <a:off x="3415266" y="1085331"/>
            <a:ext cx="5596468" cy="373757"/>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SNP Path for R-FTB2512 (Pierre, Estienne) below.</a:t>
            </a: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Diagram 2">
            <a:extLst>
              <a:ext uri="{FF2B5EF4-FFF2-40B4-BE49-F238E27FC236}">
                <a16:creationId xmlns:a16="http://schemas.microsoft.com/office/drawing/2014/main" id="{2DF3285E-6D27-4F84-BF78-86E75C40B695}"/>
              </a:ext>
            </a:extLst>
          </p:cNvPr>
          <p:cNvGraphicFramePr/>
          <p:nvPr>
            <p:extLst/>
          </p:nvPr>
        </p:nvGraphicFramePr>
        <p:xfrm>
          <a:off x="1524003" y="195062"/>
          <a:ext cx="9144000" cy="6496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76FC5816-454D-445B-AFA4-9BBDA8BE45C0}"/>
              </a:ext>
            </a:extLst>
          </p:cNvPr>
          <p:cNvPicPr/>
          <p:nvPr/>
        </p:nvPicPr>
        <p:blipFill>
          <a:blip r:embed="rId7"/>
          <a:stretch>
            <a:fillRect/>
          </a:stretch>
        </p:blipFill>
        <p:spPr>
          <a:xfrm>
            <a:off x="1098912" y="1381541"/>
            <a:ext cx="9994176" cy="5424799"/>
          </a:xfrm>
          <a:prstGeom prst="rect">
            <a:avLst/>
          </a:prstGeom>
        </p:spPr>
      </p:pic>
    </p:spTree>
    <p:extLst>
      <p:ext uri="{BB962C8B-B14F-4D97-AF65-F5344CB8AC3E}">
        <p14:creationId xmlns:p14="http://schemas.microsoft.com/office/powerpoint/2010/main" val="2883769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29000">
              <a:schemeClr val="accent6">
                <a:lumMod val="5000"/>
                <a:lumOff val="95000"/>
              </a:schemeClr>
            </a:gs>
            <a:gs pos="72000">
              <a:schemeClr val="accent6">
                <a:lumMod val="45000"/>
                <a:lumOff val="55000"/>
              </a:schemeClr>
            </a:gs>
            <a:gs pos="90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82BC1B-84E0-40CF-A4D8-7A7AEDBB0FA6}"/>
              </a:ext>
            </a:extLst>
          </p:cNvPr>
          <p:cNvSpPr/>
          <p:nvPr/>
        </p:nvSpPr>
        <p:spPr>
          <a:xfrm>
            <a:off x="3315389" y="778668"/>
            <a:ext cx="5596468" cy="373757"/>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SNP Path for R-FTB2512 (Pierre, Estienne) below.</a:t>
            </a: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Diagram 2">
            <a:extLst>
              <a:ext uri="{FF2B5EF4-FFF2-40B4-BE49-F238E27FC236}">
                <a16:creationId xmlns:a16="http://schemas.microsoft.com/office/drawing/2014/main" id="{2DF3285E-6D27-4F84-BF78-86E75C40B695}"/>
              </a:ext>
            </a:extLst>
          </p:cNvPr>
          <p:cNvGraphicFramePr/>
          <p:nvPr>
            <p:extLst/>
          </p:nvPr>
        </p:nvGraphicFramePr>
        <p:xfrm>
          <a:off x="1524003" y="195063"/>
          <a:ext cx="9144000" cy="519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2">
            <a:extLst>
              <a:ext uri="{FF2B5EF4-FFF2-40B4-BE49-F238E27FC236}">
                <a16:creationId xmlns:a16="http://schemas.microsoft.com/office/drawing/2014/main" id="{493D78EF-9216-4CC8-BE7A-89414F358FB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3">
            <a:extLst>
              <a:ext uri="{FF2B5EF4-FFF2-40B4-BE49-F238E27FC236}">
                <a16:creationId xmlns:a16="http://schemas.microsoft.com/office/drawing/2014/main" id="{A20230D7-E929-45EC-B1A6-1F6AB413208A}"/>
              </a:ext>
            </a:extLst>
          </p:cNvPr>
          <p:cNvSpPr>
            <a:spLocks noChangeArrowheads="1"/>
          </p:cNvSpPr>
          <p:nvPr/>
        </p:nvSpPr>
        <p:spPr bwMode="auto">
          <a:xfrm>
            <a:off x="1524003" y="1964112"/>
            <a:ext cx="3107632" cy="3046988"/>
          </a:xfrm>
          <a:prstGeom prst="rect">
            <a:avLst/>
          </a:prstGeom>
          <a:noFill/>
          <a:ln w="25400">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Equivalents: A44, A7055, FTB2580, FTB2625, FTB2871, FTB2872, FTB3060, FTB3064, FTB3572, FTB3589, FTB3709, FTB3809, FTB3839, FTB3912, FTB4077, FTB4464, FTB45233, FTB45513, FTB4645, FTB5414, FTB54397, FTB54417, FTB54418, FTB54419, FTB54420, FTB5466, FTB5483, FTB5534, FTB5535, FTB72645, MF92098</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17" name="Connector: Elbow 16">
            <a:extLst>
              <a:ext uri="{FF2B5EF4-FFF2-40B4-BE49-F238E27FC236}">
                <a16:creationId xmlns:a16="http://schemas.microsoft.com/office/drawing/2014/main" id="{4F55F0FF-45E5-4E2E-952D-A7FFD6E1D5CC}"/>
              </a:ext>
            </a:extLst>
          </p:cNvPr>
          <p:cNvCxnSpPr>
            <a:cxnSpLocks/>
            <a:stCxn id="8" idx="3"/>
          </p:cNvCxnSpPr>
          <p:nvPr/>
        </p:nvCxnSpPr>
        <p:spPr>
          <a:xfrm>
            <a:off x="4631635" y="3487606"/>
            <a:ext cx="2963977" cy="2942617"/>
          </a:xfrm>
          <a:prstGeom prst="bentConnector3">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237EF69C-1449-43B6-8B03-0EBB6038B96C}"/>
              </a:ext>
            </a:extLst>
          </p:cNvPr>
          <p:cNvPicPr>
            <a:picLocks noChangeAspect="1"/>
          </p:cNvPicPr>
          <p:nvPr/>
        </p:nvPicPr>
        <p:blipFill>
          <a:blip r:embed="rId7"/>
          <a:stretch>
            <a:fillRect/>
          </a:stretch>
        </p:blipFill>
        <p:spPr>
          <a:xfrm>
            <a:off x="7595612" y="1260110"/>
            <a:ext cx="3072385" cy="5402827"/>
          </a:xfrm>
          <a:prstGeom prst="rect">
            <a:avLst/>
          </a:prstGeom>
          <a:ln w="31750">
            <a:solidFill>
              <a:srgbClr val="C00000"/>
            </a:solidFill>
          </a:ln>
        </p:spPr>
      </p:pic>
    </p:spTree>
    <p:extLst>
      <p:ext uri="{BB962C8B-B14F-4D97-AF65-F5344CB8AC3E}">
        <p14:creationId xmlns:p14="http://schemas.microsoft.com/office/powerpoint/2010/main" val="4237696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29000">
              <a:schemeClr val="accent6">
                <a:lumMod val="5000"/>
                <a:lumOff val="95000"/>
              </a:schemeClr>
            </a:gs>
            <a:gs pos="72000">
              <a:schemeClr val="accent6">
                <a:lumMod val="45000"/>
                <a:lumOff val="55000"/>
              </a:schemeClr>
            </a:gs>
            <a:gs pos="90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2DF3285E-6D27-4F84-BF78-86E75C40B695}"/>
              </a:ext>
            </a:extLst>
          </p:cNvPr>
          <p:cNvGraphicFramePr/>
          <p:nvPr>
            <p:extLst/>
          </p:nvPr>
        </p:nvGraphicFramePr>
        <p:xfrm>
          <a:off x="1524003" y="195062"/>
          <a:ext cx="9144000" cy="853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Subtitle 2">
            <a:extLst>
              <a:ext uri="{FF2B5EF4-FFF2-40B4-BE49-F238E27FC236}">
                <a16:creationId xmlns:a16="http://schemas.microsoft.com/office/drawing/2014/main" id="{E26E27C8-F6F2-45E4-A571-08E2122CEDD2}"/>
              </a:ext>
            </a:extLst>
          </p:cNvPr>
          <p:cNvSpPr txBox="1">
            <a:spLocks/>
          </p:cNvSpPr>
          <p:nvPr/>
        </p:nvSpPr>
        <p:spPr>
          <a:xfrm>
            <a:off x="1524004" y="1267036"/>
            <a:ext cx="9143999" cy="5479792"/>
          </a:xfrm>
          <a:prstGeom prst="rect">
            <a:avLst/>
          </a:prstGeom>
        </p:spPr>
        <p:txBody>
          <a:bodyPr>
            <a:noAutofit/>
          </a:bodyPr>
          <a:lstStyle>
            <a:lvl1pPr marL="228592" indent="-228592" algn="l" defTabSz="91437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1" indent="-228592" algn="l" defTabSz="914375" rtl="0" eaLnBrk="1" latinLnBrk="0" hangingPunct="1">
              <a:lnSpc>
                <a:spcPct val="90000"/>
              </a:lnSpc>
              <a:spcBef>
                <a:spcPts val="501"/>
              </a:spcBef>
              <a:buFont typeface="Arial" panose="020B0604020202020204" pitchFamily="34" charset="0"/>
              <a:buChar char="•"/>
              <a:defRPr sz="2400" kern="1200">
                <a:solidFill>
                  <a:schemeClr val="tx1"/>
                </a:solidFill>
                <a:latin typeface="+mn-lt"/>
                <a:ea typeface="+mn-ea"/>
                <a:cs typeface="+mn-cs"/>
              </a:defRPr>
            </a:lvl2pPr>
            <a:lvl3pPr marL="1142969" indent="-228592" algn="l" defTabSz="914375" rtl="0" eaLnBrk="1" latinLnBrk="0" hangingPunct="1">
              <a:lnSpc>
                <a:spcPct val="90000"/>
              </a:lnSpc>
              <a:spcBef>
                <a:spcPts val="501"/>
              </a:spcBef>
              <a:buFont typeface="Arial" panose="020B0604020202020204" pitchFamily="34" charset="0"/>
              <a:buChar char="•"/>
              <a:defRPr sz="2000" kern="1200">
                <a:solidFill>
                  <a:schemeClr val="tx1"/>
                </a:solidFill>
                <a:latin typeface="+mn-lt"/>
                <a:ea typeface="+mn-ea"/>
                <a:cs typeface="+mn-cs"/>
              </a:defRPr>
            </a:lvl3pPr>
            <a:lvl4pPr marL="1600158"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4pPr>
            <a:lvl5pPr marL="2057345"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5pPr>
            <a:lvl6pPr marL="2514531"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6pPr>
            <a:lvl7pPr marL="2971720"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7pPr>
            <a:lvl8pPr marL="3428908"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8pPr>
            <a:lvl9pPr marL="3886095" indent="-228592" algn="l" defTabSz="914375"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375"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Established a </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“Chastain Clade” Haplogroup, R-FTB2512, for Pierre Chastain.</a:t>
            </a:r>
            <a:b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Descendants of all three of Pierre’s documented sons are positive for this SNP.  If you are a male descendant of Pierre Chastain you will be positive for this SNP.</a:t>
            </a:r>
          </a:p>
          <a:p>
            <a:pPr marL="342900" marR="0" lvl="0" indent="-342900" algn="l" defTabSz="914375"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Rene Chastain, Sr</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can not be the antecedent of any of the assigned men to his brother Peter, Jr. Rene’s descendants are post Pierre Haplogroup </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R-FTC77767.</a:t>
            </a:r>
          </a:p>
          <a:p>
            <a:pPr marL="342900" marR="0" lvl="0" indent="-342900" algn="l" defTabSz="914375"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Revolutionary War Soldier James Chasteen and his assumed brother Jesse descend from the same man, post Pierre, as George and Robert Ransom Chastain…They are genetic sons of </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William Chastain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R-FTB4515</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342900" marR="0" lvl="0" indent="-342900" algn="l" defTabSz="914375"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Haplogroup </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FTC75609</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contains descendants of Rev. John Chastain.  A person testing with an unknown lineage and positive for </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R-FTC75609 would descend from Rev. John.</a:t>
            </a:r>
          </a:p>
          <a:p>
            <a:pPr marL="342900" marR="0" lvl="0" indent="-342900" algn="l" defTabSz="914375"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 Rev. John’s Haplogroup, descendants of 3 of Abner’s proposed sons are positive for a new SNP formed in Abner, </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R-FTD43063.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Proving their lineage to Abner and Abner’s to Rev. John. </a:t>
            </a:r>
          </a:p>
          <a:p>
            <a:pPr marL="342900" marR="0" lvl="0" indent="-342900" algn="l" defTabSz="914375"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Ohio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Shasteen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family, unfortunately, are not genetic male descendants of Pierre Chastain, their haplogroup is I-M253.  </a:t>
            </a:r>
          </a:p>
          <a:p>
            <a:pPr marL="342900" marR="0" lvl="0" indent="-342900" algn="l" defTabSz="914375"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R-Y86031 is a post Pierre (FTB2512) Haplogroup shared by descendants of Abraham, Rene (Son of Peter) and assigned descendants of Rev. James (Stephen, Obadiah, etc.).  Not present in William and Rev. John descendants. </a:t>
            </a:r>
          </a:p>
          <a:p>
            <a:pPr marL="0" marR="0" lvl="0" indent="0" algn="l" defTabSz="914375"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375"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5" rtl="0" eaLnBrk="1" fontAlgn="auto" latinLnBrk="0" hangingPunct="1">
              <a:lnSpc>
                <a:spcPct val="100000"/>
              </a:lnSpc>
              <a:spcBef>
                <a:spcPts val="0"/>
              </a:spcBef>
              <a:spcAft>
                <a:spcPts val="0"/>
              </a:spcAft>
              <a:buClrTx/>
              <a:buSzTx/>
              <a:buFont typeface="Arial" panose="020B0604020202020204" pitchFamily="34" charset="0"/>
              <a:buNone/>
              <a:tabLst/>
              <a:defRPr/>
            </a:pPr>
            <a:b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28592" marR="0" lvl="0" indent="-228592" algn="l" defTabSz="91437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5375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29000">
              <a:schemeClr val="accent6">
                <a:lumMod val="5000"/>
                <a:lumOff val="95000"/>
              </a:schemeClr>
            </a:gs>
            <a:gs pos="72000">
              <a:schemeClr val="accent6">
                <a:lumMod val="45000"/>
                <a:lumOff val="55000"/>
              </a:schemeClr>
            </a:gs>
            <a:gs pos="90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D071C4-C92F-41EB-BD41-B3599A1C56E5}"/>
              </a:ext>
            </a:extLst>
          </p:cNvPr>
          <p:cNvSpPr>
            <a:spLocks noGrp="1"/>
          </p:cNvSpPr>
          <p:nvPr>
            <p:ph type="subTitle" idx="1"/>
          </p:nvPr>
        </p:nvSpPr>
        <p:spPr>
          <a:xfrm>
            <a:off x="186612" y="844063"/>
            <a:ext cx="5710335" cy="5887617"/>
          </a:xfrm>
        </p:spPr>
        <p:txBody>
          <a:bodyPr>
            <a:noAutofit/>
          </a:bodyPr>
          <a:lstStyle/>
          <a:p>
            <a:pPr algn="l">
              <a:lnSpc>
                <a:spcPct val="100000"/>
              </a:lnSpc>
              <a:spcBef>
                <a:spcPts val="0"/>
              </a:spcBef>
            </a:pPr>
            <a:r>
              <a:rPr lang="en-US" sz="1800" b="1" dirty="0">
                <a:solidFill>
                  <a:prstClr val="black"/>
                </a:solidFill>
              </a:rPr>
              <a:t>R-FTB2512 </a:t>
            </a:r>
          </a:p>
          <a:p>
            <a:pPr marL="285750" indent="-285750" algn="l">
              <a:lnSpc>
                <a:spcPct val="100000"/>
              </a:lnSpc>
              <a:spcBef>
                <a:spcPts val="0"/>
              </a:spcBef>
              <a:buFont typeface="Wingdings" panose="05000000000000000000" pitchFamily="2" charset="2"/>
              <a:buChar char="§"/>
            </a:pPr>
            <a:r>
              <a:rPr lang="en-US" sz="1800" b="1" dirty="0">
                <a:solidFill>
                  <a:prstClr val="black"/>
                </a:solidFill>
              </a:rPr>
              <a:t>The Chastain Clade Haplogroup </a:t>
            </a:r>
          </a:p>
          <a:p>
            <a:pPr marL="285750" indent="-285750" algn="l">
              <a:lnSpc>
                <a:spcPct val="100000"/>
              </a:lnSpc>
              <a:spcBef>
                <a:spcPts val="0"/>
              </a:spcBef>
              <a:buFont typeface="Wingdings" panose="05000000000000000000" pitchFamily="2" charset="2"/>
              <a:buChar char="§"/>
            </a:pPr>
            <a:r>
              <a:rPr lang="en-US" sz="1800" b="1" dirty="0">
                <a:solidFill>
                  <a:prstClr val="black"/>
                </a:solidFill>
              </a:rPr>
              <a:t>Originated in Pierre or Etienne, etc.  </a:t>
            </a:r>
          </a:p>
          <a:p>
            <a:pPr marL="285750" indent="-285750" algn="l">
              <a:lnSpc>
                <a:spcPct val="100000"/>
              </a:lnSpc>
              <a:spcBef>
                <a:spcPts val="0"/>
              </a:spcBef>
              <a:buFont typeface="Wingdings" panose="05000000000000000000" pitchFamily="2" charset="2"/>
              <a:buChar char="§"/>
            </a:pPr>
            <a:r>
              <a:rPr lang="en-US" sz="1800" b="1" dirty="0">
                <a:solidFill>
                  <a:prstClr val="black"/>
                </a:solidFill>
              </a:rPr>
              <a:t>Descendants of all 3 of Pierre’s sons + for this SNP</a:t>
            </a:r>
          </a:p>
          <a:p>
            <a:pPr algn="l">
              <a:lnSpc>
                <a:spcPct val="100000"/>
              </a:lnSpc>
              <a:spcBef>
                <a:spcPts val="0"/>
              </a:spcBef>
            </a:pPr>
            <a:r>
              <a:rPr lang="en-US" sz="1800" b="1" dirty="0">
                <a:solidFill>
                  <a:prstClr val="black"/>
                </a:solidFill>
              </a:rPr>
              <a:t>	</a:t>
            </a:r>
          </a:p>
          <a:p>
            <a:pPr marL="285750" indent="-285750" algn="l">
              <a:lnSpc>
                <a:spcPct val="100000"/>
              </a:lnSpc>
              <a:spcBef>
                <a:spcPts val="0"/>
              </a:spcBef>
              <a:buFont typeface="Wingdings" panose="05000000000000000000" pitchFamily="2" charset="2"/>
              <a:buChar char="v"/>
            </a:pPr>
            <a:r>
              <a:rPr lang="en-US" sz="1800" b="1" dirty="0">
                <a:solidFill>
                  <a:prstClr val="black"/>
                </a:solidFill>
              </a:rPr>
              <a:t>R-FTB45915 – William Chastain Group</a:t>
            </a:r>
          </a:p>
          <a:p>
            <a:pPr marL="742939" lvl="1" indent="-285750" algn="l">
              <a:lnSpc>
                <a:spcPct val="100000"/>
              </a:lnSpc>
              <a:spcBef>
                <a:spcPts val="0"/>
              </a:spcBef>
              <a:buFont typeface="Wingdings" panose="05000000000000000000" pitchFamily="2" charset="2"/>
              <a:buChar char="§"/>
            </a:pPr>
            <a:r>
              <a:rPr lang="en-US" sz="1600" b="1" dirty="0">
                <a:solidFill>
                  <a:prstClr val="black"/>
                </a:solidFill>
              </a:rPr>
              <a:t>George Chastain c. 1766</a:t>
            </a:r>
          </a:p>
          <a:p>
            <a:pPr marL="742939" lvl="1" indent="-285750" algn="l">
              <a:lnSpc>
                <a:spcPct val="100000"/>
              </a:lnSpc>
              <a:spcBef>
                <a:spcPts val="0"/>
              </a:spcBef>
              <a:buFont typeface="Wingdings" panose="05000000000000000000" pitchFamily="2" charset="2"/>
              <a:buChar char="§"/>
            </a:pPr>
            <a:r>
              <a:rPr lang="en-US" sz="1600" b="1" dirty="0">
                <a:solidFill>
                  <a:prstClr val="black"/>
                </a:solidFill>
              </a:rPr>
              <a:t>Robert Ransom Chastain c. 1770</a:t>
            </a:r>
          </a:p>
          <a:p>
            <a:pPr marL="742939" lvl="1" indent="-285750" algn="l">
              <a:lnSpc>
                <a:spcPct val="100000"/>
              </a:lnSpc>
              <a:spcBef>
                <a:spcPts val="0"/>
              </a:spcBef>
              <a:buFont typeface="Wingdings" panose="05000000000000000000" pitchFamily="2" charset="2"/>
              <a:buChar char="§"/>
            </a:pPr>
            <a:r>
              <a:rPr lang="en-US" sz="1600" b="1" dirty="0"/>
              <a:t>James Chasteen (RWS) c. 1761 </a:t>
            </a:r>
            <a:r>
              <a:rPr lang="en-US" b="1" dirty="0">
                <a:solidFill>
                  <a:srgbClr val="FF0000"/>
                </a:solidFill>
              </a:rPr>
              <a:t>*</a:t>
            </a:r>
          </a:p>
          <a:p>
            <a:pPr marL="742939" lvl="1" indent="-285750" algn="l">
              <a:lnSpc>
                <a:spcPct val="100000"/>
              </a:lnSpc>
              <a:spcBef>
                <a:spcPts val="0"/>
              </a:spcBef>
              <a:buFont typeface="Wingdings" panose="05000000000000000000" pitchFamily="2" charset="2"/>
              <a:buChar char="§"/>
            </a:pPr>
            <a:r>
              <a:rPr lang="en-US" sz="1600" b="1" dirty="0"/>
              <a:t>Jesse Chasteen/</a:t>
            </a:r>
            <a:r>
              <a:rPr lang="en-US" sz="1600" b="1" dirty="0" err="1"/>
              <a:t>Shasteen</a:t>
            </a:r>
            <a:r>
              <a:rPr lang="en-US" sz="1600" b="1" dirty="0"/>
              <a:t> c. late 1750’s-65 </a:t>
            </a:r>
            <a:r>
              <a:rPr lang="en-US" b="1" dirty="0">
                <a:solidFill>
                  <a:srgbClr val="FF0000"/>
                </a:solidFill>
              </a:rPr>
              <a:t>*</a:t>
            </a:r>
          </a:p>
          <a:p>
            <a:pPr marL="285750" indent="-285750" algn="l">
              <a:lnSpc>
                <a:spcPct val="100000"/>
              </a:lnSpc>
              <a:spcBef>
                <a:spcPts val="0"/>
              </a:spcBef>
              <a:buFont typeface="Wingdings" panose="05000000000000000000" pitchFamily="2" charset="2"/>
              <a:buChar char="v"/>
            </a:pPr>
            <a:r>
              <a:rPr lang="en-US" sz="1800" b="1" dirty="0">
                <a:solidFill>
                  <a:prstClr val="black"/>
                </a:solidFill>
              </a:rPr>
              <a:t>R-FTC75609 – Rev. John Chastain Group</a:t>
            </a:r>
          </a:p>
          <a:p>
            <a:pPr marL="742939" lvl="1" indent="-285750" algn="l">
              <a:lnSpc>
                <a:spcPct val="100000"/>
              </a:lnSpc>
              <a:spcBef>
                <a:spcPts val="0"/>
              </a:spcBef>
              <a:buFont typeface="Wingdings" panose="05000000000000000000" pitchFamily="2" charset="2"/>
              <a:buChar char="§"/>
            </a:pPr>
            <a:r>
              <a:rPr lang="en-US" sz="1600" b="1" dirty="0">
                <a:solidFill>
                  <a:prstClr val="black"/>
                </a:solidFill>
              </a:rPr>
              <a:t>Elijah Chastain descendants</a:t>
            </a:r>
          </a:p>
          <a:p>
            <a:pPr marL="742939" lvl="1" indent="-285750" algn="l">
              <a:lnSpc>
                <a:spcPct val="100000"/>
              </a:lnSpc>
              <a:spcBef>
                <a:spcPts val="0"/>
              </a:spcBef>
              <a:buFont typeface="Wingdings" panose="05000000000000000000" pitchFamily="2" charset="2"/>
              <a:buChar char="§"/>
            </a:pPr>
            <a:r>
              <a:rPr lang="en-US" sz="1600" b="1" dirty="0">
                <a:solidFill>
                  <a:prstClr val="black"/>
                </a:solidFill>
              </a:rPr>
              <a:t>Rev. Joseph Chastain descendants</a:t>
            </a:r>
          </a:p>
          <a:p>
            <a:pPr marL="742939" lvl="1" indent="-285750" algn="l">
              <a:lnSpc>
                <a:spcPct val="100000"/>
              </a:lnSpc>
              <a:spcBef>
                <a:spcPts val="0"/>
              </a:spcBef>
              <a:buFont typeface="Wingdings" panose="05000000000000000000" pitchFamily="2" charset="2"/>
              <a:buChar char="v"/>
            </a:pPr>
            <a:r>
              <a:rPr lang="en-US" sz="1600" b="1" dirty="0">
                <a:solidFill>
                  <a:prstClr val="black"/>
                </a:solidFill>
              </a:rPr>
              <a:t>R-FTD43063 – Abner Chastain c. 1765 </a:t>
            </a:r>
            <a:r>
              <a:rPr lang="en-US" sz="1600" b="1" dirty="0">
                <a:solidFill>
                  <a:srgbClr val="FF0000"/>
                </a:solidFill>
              </a:rPr>
              <a:t>**</a:t>
            </a:r>
            <a:endParaRPr lang="en-US" sz="1600" b="1" dirty="0">
              <a:solidFill>
                <a:prstClr val="black"/>
              </a:solidFill>
            </a:endParaRPr>
          </a:p>
          <a:p>
            <a:pPr marL="1657312" lvl="3" indent="-285750" algn="l">
              <a:lnSpc>
                <a:spcPct val="100000"/>
              </a:lnSpc>
              <a:spcBef>
                <a:spcPts val="0"/>
              </a:spcBef>
              <a:buFont typeface="Wingdings" panose="05000000000000000000" pitchFamily="2" charset="2"/>
              <a:buChar char="§"/>
            </a:pPr>
            <a:r>
              <a:rPr lang="en-US" b="1" dirty="0">
                <a:solidFill>
                  <a:prstClr val="black"/>
                </a:solidFill>
              </a:rPr>
              <a:t>William Chastain c. 1785</a:t>
            </a:r>
          </a:p>
          <a:p>
            <a:pPr marL="1657312" lvl="3" indent="-285750" algn="l">
              <a:lnSpc>
                <a:spcPct val="100000"/>
              </a:lnSpc>
              <a:spcBef>
                <a:spcPts val="0"/>
              </a:spcBef>
              <a:buFont typeface="Wingdings" panose="05000000000000000000" pitchFamily="2" charset="2"/>
              <a:buChar char="§"/>
            </a:pPr>
            <a:r>
              <a:rPr lang="en-US" b="1" dirty="0">
                <a:solidFill>
                  <a:prstClr val="black"/>
                </a:solidFill>
              </a:rPr>
              <a:t>Abner Chastain II c. 1810-15 </a:t>
            </a:r>
            <a:r>
              <a:rPr lang="en-US" sz="2000" b="1" dirty="0">
                <a:solidFill>
                  <a:srgbClr val="FF0000"/>
                </a:solidFill>
              </a:rPr>
              <a:t>**</a:t>
            </a:r>
          </a:p>
          <a:p>
            <a:pPr marL="1657312" lvl="3" indent="-285750" algn="l">
              <a:lnSpc>
                <a:spcPct val="100000"/>
              </a:lnSpc>
              <a:spcBef>
                <a:spcPts val="0"/>
              </a:spcBef>
              <a:buFont typeface="Wingdings" panose="05000000000000000000" pitchFamily="2" charset="2"/>
              <a:buChar char="§"/>
            </a:pPr>
            <a:r>
              <a:rPr lang="en-US" b="1" dirty="0">
                <a:solidFill>
                  <a:prstClr val="black"/>
                </a:solidFill>
              </a:rPr>
              <a:t>Edward “Ned” Chastain c. 1819 </a:t>
            </a:r>
            <a:r>
              <a:rPr lang="en-US" sz="2000" b="1" dirty="0">
                <a:solidFill>
                  <a:srgbClr val="FF0000"/>
                </a:solidFill>
              </a:rPr>
              <a:t>**</a:t>
            </a:r>
          </a:p>
          <a:p>
            <a:pPr marL="742939" lvl="1" indent="-285750" algn="l">
              <a:lnSpc>
                <a:spcPct val="100000"/>
              </a:lnSpc>
              <a:spcBef>
                <a:spcPts val="0"/>
              </a:spcBef>
              <a:buFont typeface="Wingdings" panose="05000000000000000000" pitchFamily="2" charset="2"/>
              <a:buChar char="v"/>
            </a:pPr>
            <a:r>
              <a:rPr lang="en-US" sz="1600" b="1" dirty="0">
                <a:solidFill>
                  <a:prstClr val="black"/>
                </a:solidFill>
              </a:rPr>
              <a:t>R-FTF20113 – Edward Brigand Chastain c.1769</a:t>
            </a:r>
          </a:p>
          <a:p>
            <a:pPr marL="1657312" lvl="3" indent="-285750" algn="l">
              <a:lnSpc>
                <a:spcPct val="100000"/>
              </a:lnSpc>
              <a:spcBef>
                <a:spcPts val="0"/>
              </a:spcBef>
              <a:buFont typeface="Wingdings" panose="05000000000000000000" pitchFamily="2" charset="2"/>
              <a:buChar char="v"/>
            </a:pPr>
            <a:r>
              <a:rPr lang="en-US" b="1" dirty="0">
                <a:solidFill>
                  <a:prstClr val="black"/>
                </a:solidFill>
              </a:rPr>
              <a:t>“</a:t>
            </a:r>
            <a:r>
              <a:rPr lang="en-US" b="1" dirty="0" err="1">
                <a:solidFill>
                  <a:prstClr val="black"/>
                </a:solidFill>
              </a:rPr>
              <a:t>Hootchie</a:t>
            </a:r>
            <a:r>
              <a:rPr lang="en-US" b="1" dirty="0">
                <a:solidFill>
                  <a:prstClr val="black"/>
                </a:solidFill>
              </a:rPr>
              <a:t>” John Chastain</a:t>
            </a:r>
          </a:p>
          <a:p>
            <a:pPr marL="1657312" lvl="3" indent="-285750" algn="l">
              <a:lnSpc>
                <a:spcPct val="100000"/>
              </a:lnSpc>
              <a:spcBef>
                <a:spcPts val="0"/>
              </a:spcBef>
              <a:buFont typeface="Wingdings" panose="05000000000000000000" pitchFamily="2" charset="2"/>
              <a:buChar char="v"/>
            </a:pPr>
            <a:r>
              <a:rPr lang="en-US" b="1" dirty="0">
                <a:solidFill>
                  <a:prstClr val="black"/>
                </a:solidFill>
              </a:rPr>
              <a:t>Edward Bruce Chastain</a:t>
            </a:r>
          </a:p>
          <a:p>
            <a:pPr marL="1657312" lvl="3" indent="-285750" algn="l">
              <a:lnSpc>
                <a:spcPct val="100000"/>
              </a:lnSpc>
              <a:spcBef>
                <a:spcPts val="0"/>
              </a:spcBef>
              <a:buFont typeface="Wingdings" panose="05000000000000000000" pitchFamily="2" charset="2"/>
              <a:buChar char="v"/>
            </a:pPr>
            <a:r>
              <a:rPr lang="en-US" b="1" dirty="0">
                <a:solidFill>
                  <a:prstClr val="black"/>
                </a:solidFill>
              </a:rPr>
              <a:t>Joseph Carleton Chastain</a:t>
            </a:r>
          </a:p>
          <a:p>
            <a:pPr marL="1657312" lvl="3" indent="-285750" algn="l">
              <a:lnSpc>
                <a:spcPct val="100000"/>
              </a:lnSpc>
              <a:spcBef>
                <a:spcPts val="0"/>
              </a:spcBef>
              <a:buFont typeface="Wingdings" panose="05000000000000000000" pitchFamily="2" charset="2"/>
              <a:buChar char="§"/>
            </a:pPr>
            <a:endParaRPr lang="en-US" sz="1400" dirty="0">
              <a:solidFill>
                <a:prstClr val="black"/>
              </a:solidFill>
            </a:endParaRPr>
          </a:p>
        </p:txBody>
      </p:sp>
      <p:graphicFrame>
        <p:nvGraphicFramePr>
          <p:cNvPr id="5" name="Diagram 4">
            <a:extLst>
              <a:ext uri="{FF2B5EF4-FFF2-40B4-BE49-F238E27FC236}">
                <a16:creationId xmlns:a16="http://schemas.microsoft.com/office/drawing/2014/main" id="{B3C170CF-5870-4CDF-BC73-75E2D1709CDD}"/>
              </a:ext>
            </a:extLst>
          </p:cNvPr>
          <p:cNvGraphicFramePr/>
          <p:nvPr>
            <p:extLst/>
          </p:nvPr>
        </p:nvGraphicFramePr>
        <p:xfrm>
          <a:off x="1524003" y="195063"/>
          <a:ext cx="9144000" cy="64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F434B0B8-69D4-45E8-9D36-90EBBC122871}"/>
              </a:ext>
            </a:extLst>
          </p:cNvPr>
          <p:cNvSpPr txBox="1"/>
          <p:nvPr/>
        </p:nvSpPr>
        <p:spPr>
          <a:xfrm>
            <a:off x="6199803" y="957233"/>
            <a:ext cx="5710335" cy="5740033"/>
          </a:xfrm>
          <a:prstGeom prst="rect">
            <a:avLst/>
          </a:prstGeom>
          <a:noFill/>
        </p:spPr>
        <p:txBody>
          <a:bodyPr wrap="square" rtlCol="0">
            <a:spAutoFit/>
          </a:bodyPr>
          <a:lstStyle/>
          <a:p>
            <a:pPr marL="285750" marR="0" lvl="0"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R-Y86031 – Descendants of 1) Rev. James Chastain, 2)     	Abraham Chastain, and 3) Rene, Son of Peter</a:t>
            </a:r>
          </a:p>
          <a:p>
            <a:pPr marL="742874" marR="0" lvl="1"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Obadiah Chastain c. 1785</a:t>
            </a:r>
          </a:p>
          <a:p>
            <a:pPr marL="742874" marR="0" lvl="1"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Absalom Chastain c. 1785 (James 1812 NC)</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874" marR="0" lvl="1"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John Chastain c. 1807</a:t>
            </a:r>
          </a:p>
          <a:p>
            <a:pPr marL="742874" marR="0" lvl="1"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R-FTE9604 – Rene c. 1748 “Son of Peter” </a:t>
            </a:r>
          </a:p>
          <a:p>
            <a:pPr marL="742874" marR="0" lvl="1"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R-FTC39394 – Stephen Chastain 1762 Group </a:t>
            </a:r>
          </a:p>
          <a:p>
            <a:pPr marL="1199999" marR="0" lvl="2"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Royal Chastain c. 1790 SC </a:t>
            </a: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a:t>
            </a:r>
          </a:p>
          <a:p>
            <a:pPr marL="1199999" marR="0" lvl="2"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James Chastain c. 1800 SC </a:t>
            </a:r>
          </a:p>
          <a:p>
            <a:pPr marL="1199999" marR="0" lvl="2"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Sanford Chastain c. 1820 (James, above?)</a:t>
            </a:r>
          </a:p>
          <a:p>
            <a:pPr marL="1199999" marR="0" lvl="2"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Allen Chastain c. 1838 (John 1790??)</a:t>
            </a:r>
          </a:p>
          <a:p>
            <a:pPr marL="742874" marR="0" lvl="1"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R-FTC77767 – Rene Chastain, Sr. b. 1713</a:t>
            </a:r>
          </a:p>
          <a:p>
            <a:pPr marL="742874" marR="0" lvl="1"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Peter Chastain b. 1736</a:t>
            </a:r>
          </a:p>
          <a:p>
            <a:pPr marL="742874" marR="0" lvl="1" indent="-285750" algn="l" defTabSz="91424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Rev. Rene Chastain, Jr. b. 1742</a:t>
            </a:r>
          </a:p>
          <a:p>
            <a:pPr marL="457124" marR="0" lvl="1" indent="0" algn="l" defTabSz="914249"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249"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Prior to </a:t>
            </a:r>
            <a:r>
              <a:rPr kumimoji="0" lang="en-US" sz="1800" b="1" i="0" u="none" strike="noStrike" kern="1200" cap="none" spc="0" normalizeH="0" baseline="0" noProof="0" dirty="0" err="1">
                <a:ln>
                  <a:noFill/>
                </a:ln>
                <a:solidFill>
                  <a:prstClr val="black"/>
                </a:solidFill>
                <a:effectLst/>
                <a:uLnTx/>
                <a:uFillTx/>
                <a:latin typeface="Calibri" panose="020F0502020204030204"/>
                <a:ea typeface="+mn-ea"/>
                <a:cs typeface="+mn-cs"/>
              </a:rPr>
              <a:t>yDNA</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testing the lineage was unknown. </a:t>
            </a:r>
          </a:p>
          <a:p>
            <a:pPr marL="0" marR="0" lvl="0" indent="0" algn="l" defTabSz="914249"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1" i="0" u="none" strike="noStrike" kern="1200" cap="none" spc="0" normalizeH="0" baseline="0" noProof="0" dirty="0" err="1">
                <a:ln>
                  <a:noFill/>
                </a:ln>
                <a:solidFill>
                  <a:prstClr val="black"/>
                </a:solidFill>
                <a:effectLst/>
                <a:uLnTx/>
                <a:uFillTx/>
                <a:latin typeface="Calibri" panose="020F0502020204030204"/>
                <a:ea typeface="+mn-ea"/>
                <a:cs typeface="+mn-cs"/>
              </a:rPr>
              <a:t>Presumtive</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lineage prior to </a:t>
            </a:r>
            <a:r>
              <a:rPr kumimoji="0" lang="en-US" sz="1800" b="1" i="0" u="none" strike="noStrike" kern="1200" cap="none" spc="0" normalizeH="0" baseline="0" noProof="0" dirty="0" err="1">
                <a:ln>
                  <a:noFill/>
                </a:ln>
                <a:solidFill>
                  <a:prstClr val="black"/>
                </a:solidFill>
                <a:effectLst/>
                <a:uLnTx/>
                <a:uFillTx/>
                <a:latin typeface="Calibri" panose="020F0502020204030204"/>
                <a:ea typeface="+mn-ea"/>
                <a:cs typeface="+mn-cs"/>
              </a:rPr>
              <a:t>yDNA</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testing. </a:t>
            </a:r>
          </a:p>
          <a:p>
            <a:pPr marL="0" marR="0" lvl="0" indent="0" algn="l" defTabSz="914249"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Lineage change due to </a:t>
            </a:r>
            <a:r>
              <a:rPr kumimoji="0" lang="en-US" sz="1800" b="1" i="0" u="none" strike="noStrike" kern="1200" cap="none" spc="0" normalizeH="0" baseline="0" noProof="0" dirty="0" err="1">
                <a:ln>
                  <a:noFill/>
                </a:ln>
                <a:solidFill>
                  <a:prstClr val="black"/>
                </a:solidFill>
                <a:effectLst/>
                <a:uLnTx/>
                <a:uFillTx/>
                <a:latin typeface="Calibri" panose="020F0502020204030204"/>
                <a:ea typeface="+mn-ea"/>
                <a:cs typeface="+mn-cs"/>
              </a:rPr>
              <a:t>yDNA</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testing.   </a:t>
            </a:r>
          </a:p>
          <a:p>
            <a:pPr marL="0" marR="0" lvl="0" indent="0" algn="l" defTabSz="914249"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249" rtl="0" eaLnBrk="1" fontAlgn="auto" latinLnBrk="0" hangingPunct="1">
              <a:lnSpc>
                <a:spcPct val="100000"/>
              </a:lnSpc>
              <a:spcBef>
                <a:spcPts val="0"/>
              </a:spcBef>
              <a:spcAft>
                <a:spcPts val="0"/>
              </a:spcAft>
              <a:buClrTx/>
              <a:buSzTx/>
              <a:buFontTx/>
              <a:buNone/>
              <a:tabLst/>
              <a:defRPr/>
            </a:pPr>
            <a:r>
              <a:rPr kumimoji="0" lang="en-US" sz="1900" b="1" i="1" u="none" strike="noStrike" kern="1200" cap="none" spc="0" normalizeH="0" baseline="0" noProof="0" dirty="0">
                <a:ln>
                  <a:noFill/>
                </a:ln>
                <a:solidFill>
                  <a:prstClr val="black"/>
                </a:solidFill>
                <a:effectLst/>
                <a:uLnTx/>
                <a:uFillTx/>
                <a:latin typeface="Calibri" panose="020F0502020204030204"/>
                <a:ea typeface="+mn-ea"/>
                <a:cs typeface="+mn-cs"/>
              </a:rPr>
              <a:t>R-Y86031 – a brother to William and Rev. John, who? </a:t>
            </a:r>
          </a:p>
        </p:txBody>
      </p:sp>
    </p:spTree>
    <p:extLst>
      <p:ext uri="{BB962C8B-B14F-4D97-AF65-F5344CB8AC3E}">
        <p14:creationId xmlns:p14="http://schemas.microsoft.com/office/powerpoint/2010/main" val="177873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29000">
              <a:schemeClr val="accent6">
                <a:lumMod val="5000"/>
                <a:lumOff val="95000"/>
              </a:schemeClr>
            </a:gs>
            <a:gs pos="72000">
              <a:schemeClr val="accent6">
                <a:lumMod val="45000"/>
                <a:lumOff val="55000"/>
              </a:schemeClr>
            </a:gs>
            <a:gs pos="90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2DF3285E-6D27-4F84-BF78-86E75C40B695}"/>
              </a:ext>
            </a:extLst>
          </p:cNvPr>
          <p:cNvGraphicFramePr/>
          <p:nvPr>
            <p:extLst/>
          </p:nvPr>
        </p:nvGraphicFramePr>
        <p:xfrm>
          <a:off x="1523999" y="132700"/>
          <a:ext cx="9144000" cy="45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2">
            <a:extLst>
              <a:ext uri="{FF2B5EF4-FFF2-40B4-BE49-F238E27FC236}">
                <a16:creationId xmlns:a16="http://schemas.microsoft.com/office/drawing/2014/main" id="{493D78EF-9216-4CC8-BE7A-89414F358FBC}"/>
              </a:ext>
            </a:extLst>
          </p:cNvPr>
          <p:cNvSpPr>
            <a:spLocks noChangeArrowheads="1"/>
          </p:cNvSpPr>
          <p:nvPr/>
        </p:nvSpPr>
        <p:spPr bwMode="auto">
          <a:xfrm>
            <a:off x="0" y="1070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 name="Diagram 4">
            <a:extLst>
              <a:ext uri="{FF2B5EF4-FFF2-40B4-BE49-F238E27FC236}">
                <a16:creationId xmlns:a16="http://schemas.microsoft.com/office/drawing/2014/main" id="{5568C29B-51E8-4472-A73D-106F0FD8AD76}"/>
              </a:ext>
            </a:extLst>
          </p:cNvPr>
          <p:cNvGraphicFramePr/>
          <p:nvPr>
            <p:extLst/>
          </p:nvPr>
        </p:nvGraphicFramePr>
        <p:xfrm>
          <a:off x="176847" y="711898"/>
          <a:ext cx="11838305" cy="6135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239377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29000">
              <a:schemeClr val="accent6">
                <a:lumMod val="5000"/>
                <a:lumOff val="95000"/>
              </a:schemeClr>
            </a:gs>
            <a:gs pos="72000">
              <a:schemeClr val="accent6">
                <a:lumMod val="45000"/>
                <a:lumOff val="55000"/>
              </a:schemeClr>
            </a:gs>
            <a:gs pos="90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2DF3285E-6D27-4F84-BF78-86E75C40B695}"/>
              </a:ext>
            </a:extLst>
          </p:cNvPr>
          <p:cNvGraphicFramePr/>
          <p:nvPr>
            <p:extLst/>
          </p:nvPr>
        </p:nvGraphicFramePr>
        <p:xfrm>
          <a:off x="1523999" y="132700"/>
          <a:ext cx="9144000" cy="45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2">
            <a:extLst>
              <a:ext uri="{FF2B5EF4-FFF2-40B4-BE49-F238E27FC236}">
                <a16:creationId xmlns:a16="http://schemas.microsoft.com/office/drawing/2014/main" id="{493D78EF-9216-4CC8-BE7A-89414F358FBC}"/>
              </a:ext>
            </a:extLst>
          </p:cNvPr>
          <p:cNvSpPr>
            <a:spLocks noChangeArrowheads="1"/>
          </p:cNvSpPr>
          <p:nvPr/>
        </p:nvSpPr>
        <p:spPr bwMode="auto">
          <a:xfrm>
            <a:off x="0" y="1070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7C67F07D-41E8-4658-B30C-FC9E4DFF82AA}"/>
              </a:ext>
            </a:extLst>
          </p:cNvPr>
          <p:cNvGraphicFramePr>
            <a:graphicFrameLocks noGrp="1"/>
          </p:cNvGraphicFramePr>
          <p:nvPr/>
        </p:nvGraphicFramePr>
        <p:xfrm>
          <a:off x="1595350" y="6182407"/>
          <a:ext cx="9001300" cy="500436"/>
        </p:xfrm>
        <a:graphic>
          <a:graphicData uri="http://schemas.openxmlformats.org/drawingml/2006/table">
            <a:tbl>
              <a:tblPr firstRow="1" firstCol="1" bandRow="1">
                <a:tableStyleId>{5C22544A-7EE6-4342-B048-85BDC9FD1C3A}</a:tableStyleId>
              </a:tblPr>
              <a:tblGrid>
                <a:gridCol w="2399919">
                  <a:extLst>
                    <a:ext uri="{9D8B030D-6E8A-4147-A177-3AD203B41FA5}">
                      <a16:colId xmlns:a16="http://schemas.microsoft.com/office/drawing/2014/main" val="1866000073"/>
                    </a:ext>
                  </a:extLst>
                </a:gridCol>
                <a:gridCol w="1637358">
                  <a:extLst>
                    <a:ext uri="{9D8B030D-6E8A-4147-A177-3AD203B41FA5}">
                      <a16:colId xmlns:a16="http://schemas.microsoft.com/office/drawing/2014/main" val="2357534507"/>
                    </a:ext>
                  </a:extLst>
                </a:gridCol>
                <a:gridCol w="1847078">
                  <a:extLst>
                    <a:ext uri="{9D8B030D-6E8A-4147-A177-3AD203B41FA5}">
                      <a16:colId xmlns:a16="http://schemas.microsoft.com/office/drawing/2014/main" val="3811872050"/>
                    </a:ext>
                  </a:extLst>
                </a:gridCol>
                <a:gridCol w="1673915">
                  <a:extLst>
                    <a:ext uri="{9D8B030D-6E8A-4147-A177-3AD203B41FA5}">
                      <a16:colId xmlns:a16="http://schemas.microsoft.com/office/drawing/2014/main" val="3475476235"/>
                    </a:ext>
                  </a:extLst>
                </a:gridCol>
                <a:gridCol w="1443030">
                  <a:extLst>
                    <a:ext uri="{9D8B030D-6E8A-4147-A177-3AD203B41FA5}">
                      <a16:colId xmlns:a16="http://schemas.microsoft.com/office/drawing/2014/main" val="3100282675"/>
                    </a:ext>
                  </a:extLst>
                </a:gridCol>
              </a:tblGrid>
              <a:tr h="250218">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a:effectLst/>
                        </a:rPr>
                        <a:t>Unmatched Variants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dirty="0">
                          <a:effectLst/>
                        </a:rPr>
                        <a:t>Edward Brigand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a:effectLst/>
                        </a:rPr>
                        <a:t>Rev. John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a:effectLst/>
                        </a:rPr>
                        <a:t>Pierre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2903581"/>
                  </a:ext>
                </a:extLst>
              </a:tr>
              <a:tr h="250218">
                <a:tc>
                  <a:txBody>
                    <a:bodyPr/>
                    <a:lstStyle/>
                    <a:p>
                      <a:pPr marL="0" marR="0">
                        <a:lnSpc>
                          <a:spcPct val="107000"/>
                        </a:lnSpc>
                        <a:spcBef>
                          <a:spcPts val="0"/>
                        </a:spcBef>
                        <a:spcAft>
                          <a:spcPts val="0"/>
                        </a:spcAft>
                      </a:pPr>
                      <a:r>
                        <a:rPr lang="en-US" sz="1100">
                          <a:effectLst/>
                        </a:rPr>
                        <a:t>Present Descendant of Edward 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b="1" dirty="0">
                          <a:effectLst/>
                        </a:rPr>
                        <a:t>R-FTX1111,R- FTX222</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b="1" dirty="0">
                          <a:effectLst/>
                        </a:rPr>
                        <a:t>R-FTF20113</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b="1" dirty="0">
                          <a:effectLst/>
                        </a:rPr>
                        <a:t>R-FTC75609</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b="1" dirty="0">
                          <a:effectLst/>
                        </a:rPr>
                        <a:t>R-FTB2512</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00789895"/>
                  </a:ext>
                </a:extLst>
              </a:tr>
            </a:tbl>
          </a:graphicData>
        </a:graphic>
      </p:graphicFrame>
      <p:sp>
        <p:nvSpPr>
          <p:cNvPr id="7" name="Rectangle 1">
            <a:extLst>
              <a:ext uri="{FF2B5EF4-FFF2-40B4-BE49-F238E27FC236}">
                <a16:creationId xmlns:a16="http://schemas.microsoft.com/office/drawing/2014/main" id="{70752AA1-8541-466B-858F-A039B51687ED}"/>
              </a:ext>
            </a:extLst>
          </p:cNvPr>
          <p:cNvSpPr>
            <a:spLocks noChangeArrowheads="1"/>
          </p:cNvSpPr>
          <p:nvPr/>
        </p:nvSpPr>
        <p:spPr bwMode="auto">
          <a:xfrm>
            <a:off x="252034" y="658133"/>
            <a:ext cx="11212469"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Everyone post Pierre</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including descendants down to the present generation,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is positive for R-FTB2512.</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a:t>
            </a:r>
            <a:r>
              <a:rPr kumimoji="0" lang="en-US" altLang="en-US" sz="1600" b="0" i="1"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nd</a:t>
            </a:r>
            <a:r>
              <a:rPr kumimoji="0" lang="en-US" altLang="en-US" sz="16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Generation:</a:t>
            </a: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There are not enough present-day testers to determine if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Jean Adam</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had a unique SNP.</a:t>
            </a:r>
            <a:b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Rene Chastain, Sr</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born 1713 has a distinct marker/SNP/Haplogroup in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R-FTC77767</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that all his descendants carry.</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It is apparent that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Peter Chastain, Jr</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did not have a unique marker/SNP that he passed down. </a:t>
            </a:r>
            <a:b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3</a:t>
            </a:r>
            <a:r>
              <a:rPr kumimoji="0" lang="en-US" altLang="en-US" sz="1600" b="0" i="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rd</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Generation:</a:t>
            </a: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 the third generation both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William (R-FTB45915)</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and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Rev. John (R-FTC75609)</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have unique SNP’s handed down to their descendants.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SNP/marker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R-Y86031</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is the ancestor of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Rene (designated as “Son of Peter)</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Abraham Chastain</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born circa 1750, and the </a:t>
            </a:r>
            <a:r>
              <a:rPr kumimoji="0" lang="en-US" altLang="en-US" sz="1600" b="1"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traditional descendants</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of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Rev. James Chastain</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Rene, Abraham, and James currently assigned as sons of Peter, Jr.  But, these three men, genetically, are 4</a:t>
            </a:r>
            <a:r>
              <a:rPr kumimoji="0" lang="en-US" altLang="en-US" sz="1600" b="0" i="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generation men rather than 3</a:t>
            </a:r>
            <a:r>
              <a:rPr kumimoji="0" lang="en-US" altLang="en-US" sz="1600" b="0" i="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rd</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 Y86031 is a currently unknown male in our lineages. </a:t>
            </a: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 Rev. John’s line, two of his four sons, whose descendants have tested, also passed on unique SNP’s to their descendants.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Abner (R-FTD43063)</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and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Edward Brigand (R-FTF20113)</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Since we have descendants of two sons of Elijah who did not match other than on Rev. John, it is apparent that </a:t>
            </a:r>
            <a:r>
              <a:rPr kumimoji="0" lang="en-US" altLang="en-US" sz="1600" b="1"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Elijah did not have a unique SNP.</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 the Y86031 Haplogroup, descendants of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Stephen Chastain (1762-1830) carry FTC39394</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and descendants of </a:t>
            </a: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Rene, Son of Peter carry FTE9604</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Remember, you have a SNP path back in time. For example, if you descend from Edward Brigand Chastain you are </a:t>
            </a:r>
            <a:r>
              <a:rPr kumimoji="0" lang="en-US" altLang="en-US" sz="1600" b="1"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positive for</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any </a:t>
            </a:r>
            <a:r>
              <a:rPr kumimoji="0" lang="en-US" altLang="en-US" sz="1600" b="1"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unmatched variants</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that occurred in men between you and Edward Brigand, then FTF20113 that occurred in Edward, then FTC75609 in Rev. John, and then FTB2512 that occurred in Pierre (or an ancestor of Pierre’s).  </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40688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29000">
              <a:schemeClr val="accent6">
                <a:lumMod val="5000"/>
                <a:lumOff val="95000"/>
              </a:schemeClr>
            </a:gs>
            <a:gs pos="72000">
              <a:schemeClr val="accent6">
                <a:lumMod val="45000"/>
                <a:lumOff val="55000"/>
              </a:schemeClr>
            </a:gs>
            <a:gs pos="90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FE0AB26-EAF3-4E27-A547-1827C7FAC9BA}"/>
              </a:ext>
            </a:extLst>
          </p:cNvPr>
          <p:cNvGraphicFramePr/>
          <p:nvPr>
            <p:extLst/>
          </p:nvPr>
        </p:nvGraphicFramePr>
        <p:xfrm>
          <a:off x="1524003" y="195063"/>
          <a:ext cx="9144000" cy="64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Object 1">
            <a:extLst>
              <a:ext uri="{FF2B5EF4-FFF2-40B4-BE49-F238E27FC236}">
                <a16:creationId xmlns:a16="http://schemas.microsoft.com/office/drawing/2014/main" id="{E3715359-D38F-4F23-86AA-97F35E2941F4}"/>
              </a:ext>
            </a:extLst>
          </p:cNvPr>
          <p:cNvGraphicFramePr>
            <a:graphicFrameLocks noChangeAspect="1"/>
          </p:cNvGraphicFramePr>
          <p:nvPr>
            <p:extLst/>
          </p:nvPr>
        </p:nvGraphicFramePr>
        <p:xfrm>
          <a:off x="241972" y="1013960"/>
          <a:ext cx="11708055" cy="5477692"/>
        </p:xfrm>
        <a:graphic>
          <a:graphicData uri="http://schemas.openxmlformats.org/presentationml/2006/ole">
            <mc:AlternateContent xmlns:mc="http://schemas.openxmlformats.org/markup-compatibility/2006">
              <mc:Choice xmlns:v="urn:schemas-microsoft-com:vml" Requires="v">
                <p:oleObj spid="_x0000_s1026" name="Macro-Enabled Worksheet" r:id="rId8" imgW="39822333" imgH="13327286" progId="Excel.SheetMacroEnabled.12">
                  <p:embed/>
                </p:oleObj>
              </mc:Choice>
              <mc:Fallback>
                <p:oleObj name="Macro-Enabled Worksheet" r:id="rId8" imgW="39822333" imgH="13327286" progId="Excel.SheetMacroEnabled.12">
                  <p:embed/>
                  <p:pic>
                    <p:nvPicPr>
                      <p:cNvPr id="2" name="Object 1">
                        <a:extLst>
                          <a:ext uri="{FF2B5EF4-FFF2-40B4-BE49-F238E27FC236}">
                            <a16:creationId xmlns:a16="http://schemas.microsoft.com/office/drawing/2014/main" id="{E3715359-D38F-4F23-86AA-97F35E2941F4}"/>
                          </a:ext>
                        </a:extLst>
                      </p:cNvPr>
                      <p:cNvPicPr/>
                      <p:nvPr/>
                    </p:nvPicPr>
                    <p:blipFill>
                      <a:blip r:embed="rId9"/>
                      <a:stretch>
                        <a:fillRect/>
                      </a:stretch>
                    </p:blipFill>
                    <p:spPr>
                      <a:xfrm>
                        <a:off x="241972" y="1013960"/>
                        <a:ext cx="11708055" cy="5477692"/>
                      </a:xfrm>
                      <a:prstGeom prst="rect">
                        <a:avLst/>
                      </a:prstGeom>
                    </p:spPr>
                  </p:pic>
                </p:oleObj>
              </mc:Fallback>
            </mc:AlternateContent>
          </a:graphicData>
        </a:graphic>
      </p:graphicFrame>
    </p:spTree>
    <p:extLst>
      <p:ext uri="{BB962C8B-B14F-4D97-AF65-F5344CB8AC3E}">
        <p14:creationId xmlns:p14="http://schemas.microsoft.com/office/powerpoint/2010/main" val="2580349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29000">
              <a:schemeClr val="accent6">
                <a:lumMod val="5000"/>
                <a:lumOff val="95000"/>
              </a:schemeClr>
            </a:gs>
            <a:gs pos="72000">
              <a:schemeClr val="accent6">
                <a:lumMod val="45000"/>
                <a:lumOff val="55000"/>
              </a:schemeClr>
            </a:gs>
            <a:gs pos="90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068F7D0-32A8-461B-A8BB-E433CF178EA4}"/>
              </a:ext>
            </a:extLst>
          </p:cNvPr>
          <p:cNvSpPr txBox="1"/>
          <p:nvPr/>
        </p:nvSpPr>
        <p:spPr>
          <a:xfrm>
            <a:off x="139337" y="269965"/>
            <a:ext cx="24471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Y-DNA STR Table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6" name="Object 5">
            <a:extLst>
              <a:ext uri="{FF2B5EF4-FFF2-40B4-BE49-F238E27FC236}">
                <a16:creationId xmlns:a16="http://schemas.microsoft.com/office/drawing/2014/main" id="{561CBB5D-F3C4-481C-8376-68B842F832D5}"/>
              </a:ext>
            </a:extLst>
          </p:cNvPr>
          <p:cNvGraphicFramePr>
            <a:graphicFrameLocks noChangeAspect="1"/>
          </p:cNvGraphicFramePr>
          <p:nvPr>
            <p:extLst/>
          </p:nvPr>
        </p:nvGraphicFramePr>
        <p:xfrm>
          <a:off x="2124891" y="75048"/>
          <a:ext cx="9927771" cy="6650614"/>
        </p:xfrm>
        <a:graphic>
          <a:graphicData uri="http://schemas.openxmlformats.org/presentationml/2006/ole">
            <mc:AlternateContent xmlns:mc="http://schemas.openxmlformats.org/markup-compatibility/2006">
              <mc:Choice xmlns:v="urn:schemas-microsoft-com:vml" Requires="v">
                <p:oleObj spid="_x0000_s2050" name="Macro-Enabled Worksheet" r:id="rId3" imgW="14447520" imgH="9875520" progId="Excel.SheetMacroEnabled.12">
                  <p:embed/>
                </p:oleObj>
              </mc:Choice>
              <mc:Fallback>
                <p:oleObj name="Macro-Enabled Worksheet" r:id="rId3" imgW="14447520" imgH="9875520" progId="Excel.SheetMacroEnabled.12">
                  <p:embed/>
                  <p:pic>
                    <p:nvPicPr>
                      <p:cNvPr id="6" name="Object 5">
                        <a:extLst>
                          <a:ext uri="{FF2B5EF4-FFF2-40B4-BE49-F238E27FC236}">
                            <a16:creationId xmlns:a16="http://schemas.microsoft.com/office/drawing/2014/main" id="{561CBB5D-F3C4-481C-8376-68B842F832D5}"/>
                          </a:ext>
                        </a:extLst>
                      </p:cNvPr>
                      <p:cNvPicPr/>
                      <p:nvPr/>
                    </p:nvPicPr>
                    <p:blipFill>
                      <a:blip r:embed="rId4"/>
                      <a:stretch>
                        <a:fillRect/>
                      </a:stretch>
                    </p:blipFill>
                    <p:spPr>
                      <a:xfrm>
                        <a:off x="2124891" y="75048"/>
                        <a:ext cx="9927771" cy="6650614"/>
                      </a:xfrm>
                      <a:prstGeom prst="rect">
                        <a:avLst/>
                      </a:prstGeom>
                    </p:spPr>
                  </p:pic>
                </p:oleObj>
              </mc:Fallback>
            </mc:AlternateContent>
          </a:graphicData>
        </a:graphic>
      </p:graphicFrame>
    </p:spTree>
    <p:extLst>
      <p:ext uri="{BB962C8B-B14F-4D97-AF65-F5344CB8AC3E}">
        <p14:creationId xmlns:p14="http://schemas.microsoft.com/office/powerpoint/2010/main" val="3467353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29000">
              <a:schemeClr val="accent6">
                <a:lumMod val="5000"/>
                <a:lumOff val="95000"/>
              </a:schemeClr>
            </a:gs>
            <a:gs pos="72000">
              <a:schemeClr val="accent6">
                <a:lumMod val="45000"/>
                <a:lumOff val="55000"/>
              </a:schemeClr>
            </a:gs>
            <a:gs pos="90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FE0AB26-EAF3-4E27-A547-1827C7FAC9BA}"/>
              </a:ext>
            </a:extLst>
          </p:cNvPr>
          <p:cNvGraphicFramePr/>
          <p:nvPr>
            <p:extLst/>
          </p:nvPr>
        </p:nvGraphicFramePr>
        <p:xfrm>
          <a:off x="1524003" y="195063"/>
          <a:ext cx="9144000" cy="64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466535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1826</Words>
  <Application>Microsoft Office PowerPoint</Application>
  <PresentationFormat>Widescreen</PresentationFormat>
  <Paragraphs>164</Paragraphs>
  <Slides>13</Slides>
  <Notes>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0" baseType="lpstr">
      <vt:lpstr>Arial</vt:lpstr>
      <vt:lpstr>Calibri</vt:lpstr>
      <vt:lpstr>Calibri Light</vt:lpstr>
      <vt:lpstr>Times New Roman</vt:lpstr>
      <vt:lpstr>Wingdings</vt:lpstr>
      <vt:lpstr>1_Office Theme</vt:lpstr>
      <vt:lpstr>Macro-Enabled 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Jimmy Chesteen</dc:creator>
  <cp:lastModifiedBy>Jimmy Chesteen</cp:lastModifiedBy>
  <cp:revision>1</cp:revision>
  <dcterms:created xsi:type="dcterms:W3CDTF">2026-10-17T04:12:08Z</dcterms:created>
  <dcterms:modified xsi:type="dcterms:W3CDTF">2026-10-17T04:14:47Z</dcterms:modified>
</cp:coreProperties>
</file>